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74" r:id="rId8"/>
    <p:sldId id="268" r:id="rId9"/>
    <p:sldId id="259" r:id="rId10"/>
    <p:sldId id="270" r:id="rId11"/>
    <p:sldId id="269" r:id="rId12"/>
    <p:sldId id="272" r:id="rId13"/>
    <p:sldId id="275" r:id="rId14"/>
    <p:sldId id="273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291" autoAdjust="0"/>
  </p:normalViewPr>
  <p:slideViewPr>
    <p:cSldViewPr snapToGrid="0" showGuides="1">
      <p:cViewPr varScale="1">
        <p:scale>
          <a:sx n="73" d="100"/>
          <a:sy n="73" d="100"/>
        </p:scale>
        <p:origin x="54" y="1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A60FC-D1E0-4890-85A7-C957F2B00E0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8E9E356-928D-4352-A29A-7526F1C0C576}">
      <dgm:prSet phldrT="[Text]"/>
      <dgm:spPr/>
      <dgm:t>
        <a:bodyPr/>
        <a:lstStyle/>
        <a:p>
          <a:r>
            <a:rPr lang="en-IN" dirty="0" smtClean="0"/>
            <a:t>Waste as resource</a:t>
          </a:r>
          <a:endParaRPr lang="en-IN" dirty="0"/>
        </a:p>
      </dgm:t>
    </dgm:pt>
    <dgm:pt modelId="{F345CDEA-51CB-4D16-AB7E-4C10E077EE8D}" type="parTrans" cxnId="{1C614985-4161-4794-9FFA-98F3ECE501A4}">
      <dgm:prSet/>
      <dgm:spPr/>
      <dgm:t>
        <a:bodyPr/>
        <a:lstStyle/>
        <a:p>
          <a:endParaRPr lang="en-IN"/>
        </a:p>
      </dgm:t>
    </dgm:pt>
    <dgm:pt modelId="{C4E5EA70-4CBD-439B-B4FC-FE71C869D9B8}" type="sibTrans" cxnId="{1C614985-4161-4794-9FFA-98F3ECE501A4}">
      <dgm:prSet/>
      <dgm:spPr/>
      <dgm:t>
        <a:bodyPr/>
        <a:lstStyle/>
        <a:p>
          <a:endParaRPr lang="en-IN"/>
        </a:p>
      </dgm:t>
    </dgm:pt>
    <dgm:pt modelId="{7954DCEB-D441-41FB-8550-DA150371DDCB}">
      <dgm:prSet phldrT="[Text]"/>
      <dgm:spPr/>
      <dgm:t>
        <a:bodyPr/>
        <a:lstStyle/>
        <a:p>
          <a:r>
            <a:rPr lang="en-IN" dirty="0" smtClean="0"/>
            <a:t>Smart, AI-driven solutions</a:t>
          </a:r>
          <a:endParaRPr lang="en-IN" dirty="0"/>
        </a:p>
      </dgm:t>
    </dgm:pt>
    <dgm:pt modelId="{DA177891-CD51-4123-B6F4-AD99CCBFB33F}" type="parTrans" cxnId="{F2FEFD65-7DBD-4077-BC0C-7F01B4EF6993}">
      <dgm:prSet/>
      <dgm:spPr/>
      <dgm:t>
        <a:bodyPr/>
        <a:lstStyle/>
        <a:p>
          <a:endParaRPr lang="en-IN"/>
        </a:p>
      </dgm:t>
    </dgm:pt>
    <dgm:pt modelId="{28932305-0EA2-447B-8D37-A7507F67BD91}" type="sibTrans" cxnId="{F2FEFD65-7DBD-4077-BC0C-7F01B4EF6993}">
      <dgm:prSet/>
      <dgm:spPr/>
      <dgm:t>
        <a:bodyPr/>
        <a:lstStyle/>
        <a:p>
          <a:endParaRPr lang="en-IN"/>
        </a:p>
      </dgm:t>
    </dgm:pt>
    <dgm:pt modelId="{15DD83AF-0220-497C-B8CA-AAE5A237312D}">
      <dgm:prSet phldrT="[Text]"/>
      <dgm:spPr/>
      <dgm:t>
        <a:bodyPr/>
        <a:lstStyle/>
        <a:p>
          <a:r>
            <a:rPr lang="en-IN" dirty="0" smtClean="0"/>
            <a:t>Accessible, sustainable practices</a:t>
          </a:r>
          <a:endParaRPr lang="en-IN" dirty="0"/>
        </a:p>
      </dgm:t>
    </dgm:pt>
    <dgm:pt modelId="{283E21B1-2A55-4C4A-A80F-5A243E970781}" type="parTrans" cxnId="{C17BA856-60A6-4F11-A508-83925DF61440}">
      <dgm:prSet/>
      <dgm:spPr/>
      <dgm:t>
        <a:bodyPr/>
        <a:lstStyle/>
        <a:p>
          <a:endParaRPr lang="en-IN"/>
        </a:p>
      </dgm:t>
    </dgm:pt>
    <dgm:pt modelId="{80560947-E1C1-4EE5-84EB-DBC34CEE760F}" type="sibTrans" cxnId="{C17BA856-60A6-4F11-A508-83925DF61440}">
      <dgm:prSet/>
      <dgm:spPr/>
      <dgm:t>
        <a:bodyPr/>
        <a:lstStyle/>
        <a:p>
          <a:endParaRPr lang="en-IN"/>
        </a:p>
      </dgm:t>
    </dgm:pt>
    <dgm:pt modelId="{4688D58D-F8FC-47BA-9F88-A3A93E921F25}">
      <dgm:prSet phldrT="[Text]"/>
      <dgm:spPr/>
      <dgm:t>
        <a:bodyPr/>
        <a:lstStyle/>
        <a:p>
          <a:r>
            <a:rPr lang="en-IN" dirty="0" smtClean="0"/>
            <a:t>Efficient recycling systems</a:t>
          </a:r>
          <a:endParaRPr lang="en-IN" dirty="0"/>
        </a:p>
      </dgm:t>
    </dgm:pt>
    <dgm:pt modelId="{11607D4A-5410-4C4A-B7DB-0C0722713243}" type="parTrans" cxnId="{AEF9F4FA-D892-4C59-B022-7870F1B60063}">
      <dgm:prSet/>
      <dgm:spPr/>
      <dgm:t>
        <a:bodyPr/>
        <a:lstStyle/>
        <a:p>
          <a:endParaRPr lang="en-IN"/>
        </a:p>
      </dgm:t>
    </dgm:pt>
    <dgm:pt modelId="{A07B9263-83E5-4CC7-87C4-1E8B487F22FE}" type="sibTrans" cxnId="{AEF9F4FA-D892-4C59-B022-7870F1B60063}">
      <dgm:prSet/>
      <dgm:spPr/>
      <dgm:t>
        <a:bodyPr/>
        <a:lstStyle/>
        <a:p>
          <a:endParaRPr lang="en-IN"/>
        </a:p>
      </dgm:t>
    </dgm:pt>
    <dgm:pt modelId="{7C090EF4-E00C-4659-A0C4-890A9DB10701}" type="pres">
      <dgm:prSet presAssocID="{7DBA60FC-D1E0-4890-85A7-C957F2B00E0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5750D36-4658-4EDC-BB8A-8DDBAA800931}" type="pres">
      <dgm:prSet presAssocID="{7DBA60FC-D1E0-4890-85A7-C957F2B00E0C}" presName="diamond" presStyleLbl="bgShp" presStyleIdx="0" presStyleCnt="1"/>
      <dgm:spPr/>
    </dgm:pt>
    <dgm:pt modelId="{5E358993-005E-40CD-AAE4-37C668A565A2}" type="pres">
      <dgm:prSet presAssocID="{7DBA60FC-D1E0-4890-85A7-C957F2B00E0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16476F-B364-4F89-9E67-BC7E29DDAA07}" type="pres">
      <dgm:prSet presAssocID="{7DBA60FC-D1E0-4890-85A7-C957F2B00E0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809353-CDF5-4AEC-B6A3-5A25ED0C76A7}" type="pres">
      <dgm:prSet presAssocID="{7DBA60FC-D1E0-4890-85A7-C957F2B00E0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7DF300-F1DB-4EBA-A81F-ACC4AAEF3463}" type="pres">
      <dgm:prSet presAssocID="{7DBA60FC-D1E0-4890-85A7-C957F2B00E0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17BA856-60A6-4F11-A508-83925DF61440}" srcId="{7DBA60FC-D1E0-4890-85A7-C957F2B00E0C}" destId="{15DD83AF-0220-497C-B8CA-AAE5A237312D}" srcOrd="2" destOrd="0" parTransId="{283E21B1-2A55-4C4A-A80F-5A243E970781}" sibTransId="{80560947-E1C1-4EE5-84EB-DBC34CEE760F}"/>
    <dgm:cxn modelId="{AEF9F4FA-D892-4C59-B022-7870F1B60063}" srcId="{7DBA60FC-D1E0-4890-85A7-C957F2B00E0C}" destId="{4688D58D-F8FC-47BA-9F88-A3A93E921F25}" srcOrd="3" destOrd="0" parTransId="{11607D4A-5410-4C4A-B7DB-0C0722713243}" sibTransId="{A07B9263-83E5-4CC7-87C4-1E8B487F22FE}"/>
    <dgm:cxn modelId="{CC357644-7EF5-48DC-A62A-A4E2229A3FB6}" type="presOf" srcId="{7DBA60FC-D1E0-4890-85A7-C957F2B00E0C}" destId="{7C090EF4-E00C-4659-A0C4-890A9DB10701}" srcOrd="0" destOrd="0" presId="urn:microsoft.com/office/officeart/2005/8/layout/matrix3"/>
    <dgm:cxn modelId="{64E97C00-941D-4E5E-807A-8A524F20C90B}" type="presOf" srcId="{4688D58D-F8FC-47BA-9F88-A3A93E921F25}" destId="{247DF300-F1DB-4EBA-A81F-ACC4AAEF3463}" srcOrd="0" destOrd="0" presId="urn:microsoft.com/office/officeart/2005/8/layout/matrix3"/>
    <dgm:cxn modelId="{9F52580D-0B46-4C98-A077-C863DB7498E5}" type="presOf" srcId="{15DD83AF-0220-497C-B8CA-AAE5A237312D}" destId="{0C809353-CDF5-4AEC-B6A3-5A25ED0C76A7}" srcOrd="0" destOrd="0" presId="urn:microsoft.com/office/officeart/2005/8/layout/matrix3"/>
    <dgm:cxn modelId="{F2FEFD65-7DBD-4077-BC0C-7F01B4EF6993}" srcId="{7DBA60FC-D1E0-4890-85A7-C957F2B00E0C}" destId="{7954DCEB-D441-41FB-8550-DA150371DDCB}" srcOrd="1" destOrd="0" parTransId="{DA177891-CD51-4123-B6F4-AD99CCBFB33F}" sibTransId="{28932305-0EA2-447B-8D37-A7507F67BD91}"/>
    <dgm:cxn modelId="{AD48C1E0-8956-4346-AA2B-90BDFDB1E379}" type="presOf" srcId="{B8E9E356-928D-4352-A29A-7526F1C0C576}" destId="{5E358993-005E-40CD-AAE4-37C668A565A2}" srcOrd="0" destOrd="0" presId="urn:microsoft.com/office/officeart/2005/8/layout/matrix3"/>
    <dgm:cxn modelId="{1C614985-4161-4794-9FFA-98F3ECE501A4}" srcId="{7DBA60FC-D1E0-4890-85A7-C957F2B00E0C}" destId="{B8E9E356-928D-4352-A29A-7526F1C0C576}" srcOrd="0" destOrd="0" parTransId="{F345CDEA-51CB-4D16-AB7E-4C10E077EE8D}" sibTransId="{C4E5EA70-4CBD-439B-B4FC-FE71C869D9B8}"/>
    <dgm:cxn modelId="{EA284761-A351-416D-9F99-FBB8A0ABE9CC}" type="presOf" srcId="{7954DCEB-D441-41FB-8550-DA150371DDCB}" destId="{ED16476F-B364-4F89-9E67-BC7E29DDAA07}" srcOrd="0" destOrd="0" presId="urn:microsoft.com/office/officeart/2005/8/layout/matrix3"/>
    <dgm:cxn modelId="{CFC8BE72-E365-4054-AABB-3B44CCBA21A4}" type="presParOf" srcId="{7C090EF4-E00C-4659-A0C4-890A9DB10701}" destId="{D5750D36-4658-4EDC-BB8A-8DDBAA800931}" srcOrd="0" destOrd="0" presId="urn:microsoft.com/office/officeart/2005/8/layout/matrix3"/>
    <dgm:cxn modelId="{E723B47C-E565-4CFB-AF1B-298850D4EC0C}" type="presParOf" srcId="{7C090EF4-E00C-4659-A0C4-890A9DB10701}" destId="{5E358993-005E-40CD-AAE4-37C668A565A2}" srcOrd="1" destOrd="0" presId="urn:microsoft.com/office/officeart/2005/8/layout/matrix3"/>
    <dgm:cxn modelId="{D55EF3C1-194C-48AB-AA5E-5F846159ECC9}" type="presParOf" srcId="{7C090EF4-E00C-4659-A0C4-890A9DB10701}" destId="{ED16476F-B364-4F89-9E67-BC7E29DDAA07}" srcOrd="2" destOrd="0" presId="urn:microsoft.com/office/officeart/2005/8/layout/matrix3"/>
    <dgm:cxn modelId="{C962A01B-59AC-48BD-AD42-85103A603E97}" type="presParOf" srcId="{7C090EF4-E00C-4659-A0C4-890A9DB10701}" destId="{0C809353-CDF5-4AEC-B6A3-5A25ED0C76A7}" srcOrd="3" destOrd="0" presId="urn:microsoft.com/office/officeart/2005/8/layout/matrix3"/>
    <dgm:cxn modelId="{66664365-3D82-4D12-990A-C34556D1BC24}" type="presParOf" srcId="{7C090EF4-E00C-4659-A0C4-890A9DB10701}" destId="{247DF300-F1DB-4EBA-A81F-ACC4AAEF34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6E06E-3D13-4C29-8FD1-000A5CCCCB87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56E1D13-3231-404A-A308-4AFD6535D484}">
      <dgm:prSet phldrT="[Text]" custT="1"/>
      <dgm:spPr/>
      <dgm:t>
        <a:bodyPr/>
        <a:lstStyle/>
        <a:p>
          <a:pPr algn="l"/>
          <a:r>
            <a: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11-</a:t>
          </a:r>
          <a:r>
            <a:rPr lang="en-IN" sz="1800" b="1" dirty="0" smtClean="0">
              <a:solidFill>
                <a:schemeClr val="bg1"/>
              </a:solidFill>
            </a:rPr>
            <a:t>Sustainable Cities and Communities</a:t>
          </a:r>
          <a:endParaRPr lang="en-IN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A7E50-E480-42F3-B848-788F15217AFB}" type="parTrans" cxnId="{F221A2C2-0B6C-4B46-9A53-E8C1B74C98F4}">
      <dgm:prSet/>
      <dgm:spPr/>
      <dgm:t>
        <a:bodyPr/>
        <a:lstStyle/>
        <a:p>
          <a:endParaRPr lang="en-IN"/>
        </a:p>
      </dgm:t>
    </dgm:pt>
    <dgm:pt modelId="{B1D587E7-8494-4CFA-A7B6-EF9640ABB51C}" type="sibTrans" cxnId="{F221A2C2-0B6C-4B46-9A53-E8C1B74C98F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F0F1899F-52DD-4C2F-B634-111B877A493E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</a:rPr>
            <a:t>12: Responsible Consumption and Production</a:t>
          </a:r>
          <a:endParaRPr lang="en-IN" sz="1800" dirty="0">
            <a:solidFill>
              <a:schemeClr val="bg1"/>
            </a:solidFill>
          </a:endParaRPr>
        </a:p>
      </dgm:t>
    </dgm:pt>
    <dgm:pt modelId="{BC65A938-8656-4B91-A7B0-4FDC98591DD9}" type="parTrans" cxnId="{454AC0E2-27DE-459E-BE9E-D00C95633828}">
      <dgm:prSet/>
      <dgm:spPr/>
      <dgm:t>
        <a:bodyPr/>
        <a:lstStyle/>
        <a:p>
          <a:endParaRPr lang="en-IN"/>
        </a:p>
      </dgm:t>
    </dgm:pt>
    <dgm:pt modelId="{479E6332-5549-4C5C-A256-1717E58D099C}" type="sibTrans" cxnId="{454AC0E2-27DE-459E-BE9E-D00C9563382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F7021809-C50E-4A88-954E-1FEABAD4CCA9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6- Clean water and sanitation</a:t>
          </a:r>
          <a:endParaRPr lang="en-IN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37AD5-2341-4EA1-9731-9E1FAE83C952}" type="parTrans" cxnId="{E3991848-7A34-4BB3-A822-460BE07FF271}">
      <dgm:prSet/>
      <dgm:spPr/>
      <dgm:t>
        <a:bodyPr/>
        <a:lstStyle/>
        <a:p>
          <a:endParaRPr lang="en-IN"/>
        </a:p>
      </dgm:t>
    </dgm:pt>
    <dgm:pt modelId="{8E0F1DAA-F964-4FA9-9FC1-B308385CF393}" type="sibTrans" cxnId="{E3991848-7A34-4BB3-A822-460BE07FF27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IN"/>
        </a:p>
      </dgm:t>
    </dgm:pt>
    <dgm:pt modelId="{865DAF71-4CC3-41F2-8AE6-C4C5109E6936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3-Good health and well being</a:t>
          </a:r>
          <a:endParaRPr lang="en-IN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FC08C-EDA2-4FC2-8E8A-367E0FB6CF98}" type="sibTrans" cxnId="{CA6D3B97-8642-48BC-AEC0-7B906ACCA2D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9A5ECF1-DCB3-407B-A1D0-D0BF0E24FEF7}" type="parTrans" cxnId="{CA6D3B97-8642-48BC-AEC0-7B906ACCA2DB}">
      <dgm:prSet/>
      <dgm:spPr/>
      <dgm:t>
        <a:bodyPr/>
        <a:lstStyle/>
        <a:p>
          <a:endParaRPr lang="en-IN"/>
        </a:p>
      </dgm:t>
    </dgm:pt>
    <dgm:pt modelId="{9656AA23-725C-46AB-815D-1452E57DB295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13 – climate action</a:t>
          </a:r>
          <a:endParaRPr lang="en-IN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BDE74-E4EC-4F63-B64C-C7EEA5A6B221}" type="parTrans" cxnId="{1A20AF49-B153-4BD3-960A-7ADD56CC1851}">
      <dgm:prSet/>
      <dgm:spPr/>
      <dgm:t>
        <a:bodyPr/>
        <a:lstStyle/>
        <a:p>
          <a:endParaRPr lang="en-IN"/>
        </a:p>
      </dgm:t>
    </dgm:pt>
    <dgm:pt modelId="{EED5E62B-EE26-45FF-BA13-078DAC2757A3}" type="sibTrans" cxnId="{1A20AF49-B153-4BD3-960A-7ADD56CC185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5A6BAF5-4BE0-4899-AA4D-6CDA40D14414}" type="pres">
      <dgm:prSet presAssocID="{79D6E06E-3D13-4C29-8FD1-000A5CCCCB87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IN"/>
        </a:p>
      </dgm:t>
    </dgm:pt>
    <dgm:pt modelId="{36C4D1EA-0BDE-4EFC-9AB5-E7024ADCC81C}" type="pres">
      <dgm:prSet presAssocID="{865DAF71-4CC3-41F2-8AE6-C4C5109E6936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DB066F-4E13-4E04-A09B-40D6834D4E20}" type="pres">
      <dgm:prSet presAssocID="{865DAF71-4CC3-41F2-8AE6-C4C5109E6936}" presName="image_accent_1" presStyleCnt="0"/>
      <dgm:spPr/>
    </dgm:pt>
    <dgm:pt modelId="{FFE73184-1CFC-4DD3-AC25-9A37B184DFD6}" type="pres">
      <dgm:prSet presAssocID="{865DAF71-4CC3-41F2-8AE6-C4C5109E6936}" presName="imageAccentRepeatNode" presStyleLbl="alignNode1" presStyleIdx="0" presStyleCnt="9"/>
      <dgm:spPr/>
    </dgm:pt>
    <dgm:pt modelId="{D3AA3F28-CC16-4B50-9E27-69B3F4DF5118}" type="pres">
      <dgm:prSet presAssocID="{865DAF71-4CC3-41F2-8AE6-C4C5109E6936}" presName="accent_1" presStyleLbl="alignNode1" presStyleIdx="1" presStyleCnt="9"/>
      <dgm:spPr/>
    </dgm:pt>
    <dgm:pt modelId="{F13B0704-051F-4491-848F-81579201D489}" type="pres">
      <dgm:prSet presAssocID="{2C5FC08C-EDA2-4FC2-8E8A-367E0FB6CF98}" presName="image_1" presStyleCnt="0"/>
      <dgm:spPr/>
    </dgm:pt>
    <dgm:pt modelId="{FBFE7E70-F20B-4233-8DD8-A10FAA64E4FF}" type="pres">
      <dgm:prSet presAssocID="{2C5FC08C-EDA2-4FC2-8E8A-367E0FB6CF98}" presName="imageRepeatNode" presStyleLbl="fgImgPlace1" presStyleIdx="0" presStyleCnt="5"/>
      <dgm:spPr/>
      <dgm:t>
        <a:bodyPr/>
        <a:lstStyle/>
        <a:p>
          <a:endParaRPr lang="en-IN"/>
        </a:p>
      </dgm:t>
    </dgm:pt>
    <dgm:pt modelId="{B0ADA309-1448-4D99-AF94-3CC6371AB81F}" type="pres">
      <dgm:prSet presAssocID="{F7021809-C50E-4A88-954E-1FEABAD4CCA9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E2A3E5-8FAE-41F5-AA66-A89A4903C410}" type="pres">
      <dgm:prSet presAssocID="{F7021809-C50E-4A88-954E-1FEABAD4CCA9}" presName="image_accent_2" presStyleCnt="0"/>
      <dgm:spPr/>
    </dgm:pt>
    <dgm:pt modelId="{779B3E86-B0AE-4B16-903F-BBD4043F3AC1}" type="pres">
      <dgm:prSet presAssocID="{F7021809-C50E-4A88-954E-1FEABAD4CCA9}" presName="imageAccentRepeatNode" presStyleLbl="alignNode1" presStyleIdx="2" presStyleCnt="9"/>
      <dgm:spPr/>
    </dgm:pt>
    <dgm:pt modelId="{677DA6F0-2824-4F56-B05B-7AC7A9BF408E}" type="pres">
      <dgm:prSet presAssocID="{8E0F1DAA-F964-4FA9-9FC1-B308385CF393}" presName="image_2" presStyleCnt="0"/>
      <dgm:spPr/>
    </dgm:pt>
    <dgm:pt modelId="{31B589D8-2EB0-4A74-A56B-EE5544ABF001}" type="pres">
      <dgm:prSet presAssocID="{8E0F1DAA-F964-4FA9-9FC1-B308385CF393}" presName="imageRepeatNode" presStyleLbl="fgImgPlace1" presStyleIdx="1" presStyleCnt="5"/>
      <dgm:spPr/>
      <dgm:t>
        <a:bodyPr/>
        <a:lstStyle/>
        <a:p>
          <a:endParaRPr lang="en-IN"/>
        </a:p>
      </dgm:t>
    </dgm:pt>
    <dgm:pt modelId="{0094FFE1-02F2-4542-9275-AA9D4881547B}" type="pres">
      <dgm:prSet presAssocID="{956E1D13-3231-404A-A308-4AFD6535D484}" presName="image_accent_3" presStyleCnt="0"/>
      <dgm:spPr/>
    </dgm:pt>
    <dgm:pt modelId="{28266D7F-0065-4EE7-9204-F428C0CC6241}" type="pres">
      <dgm:prSet presAssocID="{956E1D13-3231-404A-A308-4AFD6535D484}" presName="imageAccentRepeatNode" presStyleLbl="alignNode1" presStyleIdx="3" presStyleCnt="9"/>
      <dgm:spPr/>
    </dgm:pt>
    <dgm:pt modelId="{B21A9E61-55F5-48E7-88C3-99E026466BA9}" type="pres">
      <dgm:prSet presAssocID="{956E1D13-3231-404A-A308-4AFD6535D484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A40200-9E12-41AF-9326-A81BD2334122}" type="pres">
      <dgm:prSet presAssocID="{956E1D13-3231-404A-A308-4AFD6535D484}" presName="accent_2" presStyleLbl="alignNode1" presStyleIdx="4" presStyleCnt="9"/>
      <dgm:spPr/>
    </dgm:pt>
    <dgm:pt modelId="{A900DBC5-41BF-4511-BF4F-C29047C2954E}" type="pres">
      <dgm:prSet presAssocID="{956E1D13-3231-404A-A308-4AFD6535D484}" presName="accent_3" presStyleLbl="alignNode1" presStyleIdx="5" presStyleCnt="9"/>
      <dgm:spPr/>
    </dgm:pt>
    <dgm:pt modelId="{81692901-D18A-4CB6-98ED-F567FCF2D0B1}" type="pres">
      <dgm:prSet presAssocID="{B1D587E7-8494-4CFA-A7B6-EF9640ABB51C}" presName="image_3" presStyleCnt="0"/>
      <dgm:spPr/>
    </dgm:pt>
    <dgm:pt modelId="{9F4FA19A-1AB7-4CED-8BFA-FBF723604F46}" type="pres">
      <dgm:prSet presAssocID="{B1D587E7-8494-4CFA-A7B6-EF9640ABB51C}" presName="imageRepeatNode" presStyleLbl="fgImgPlace1" presStyleIdx="2" presStyleCnt="5"/>
      <dgm:spPr/>
      <dgm:t>
        <a:bodyPr/>
        <a:lstStyle/>
        <a:p>
          <a:endParaRPr lang="en-IN"/>
        </a:p>
      </dgm:t>
    </dgm:pt>
    <dgm:pt modelId="{C1437C94-70CE-4298-90BC-E5CFA4A95A07}" type="pres">
      <dgm:prSet presAssocID="{F0F1899F-52DD-4C2F-B634-111B877A493E}" presName="image_accent_4" presStyleCnt="0"/>
      <dgm:spPr/>
    </dgm:pt>
    <dgm:pt modelId="{9FCA28BF-252F-45CF-B0B2-11C3A5EC3358}" type="pres">
      <dgm:prSet presAssocID="{F0F1899F-52DD-4C2F-B634-111B877A493E}" presName="imageAccentRepeatNode" presStyleLbl="alignNode1" presStyleIdx="6" presStyleCnt="9"/>
      <dgm:spPr/>
    </dgm:pt>
    <dgm:pt modelId="{6516FE03-CAB8-4A2D-8BE0-901E220A7C1D}" type="pres">
      <dgm:prSet presAssocID="{F0F1899F-52DD-4C2F-B634-111B877A493E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1A3568-B798-415A-9477-8C0289A701D8}" type="pres">
      <dgm:prSet presAssocID="{F0F1899F-52DD-4C2F-B634-111B877A493E}" presName="accent_4" presStyleLbl="alignNode1" presStyleIdx="7" presStyleCnt="9"/>
      <dgm:spPr/>
    </dgm:pt>
    <dgm:pt modelId="{75306402-D2EA-4080-8083-6FE35AF72092}" type="pres">
      <dgm:prSet presAssocID="{479E6332-5549-4C5C-A256-1717E58D099C}" presName="image_4" presStyleCnt="0"/>
      <dgm:spPr/>
    </dgm:pt>
    <dgm:pt modelId="{AF90D280-973F-415F-BFBC-1B5F94965060}" type="pres">
      <dgm:prSet presAssocID="{479E6332-5549-4C5C-A256-1717E58D099C}" presName="imageRepeatNode" presStyleLbl="fgImgPlace1" presStyleIdx="3" presStyleCnt="5"/>
      <dgm:spPr/>
      <dgm:t>
        <a:bodyPr/>
        <a:lstStyle/>
        <a:p>
          <a:endParaRPr lang="en-IN"/>
        </a:p>
      </dgm:t>
    </dgm:pt>
    <dgm:pt modelId="{CD316B84-8E1C-4177-9D24-CDA6B3A235D1}" type="pres">
      <dgm:prSet presAssocID="{9656AA23-725C-46AB-815D-1452E57DB295}" presName="image_accent_5" presStyleCnt="0"/>
      <dgm:spPr/>
    </dgm:pt>
    <dgm:pt modelId="{4CC99A2A-C646-4EDA-9154-5185F1F415CE}" type="pres">
      <dgm:prSet presAssocID="{9656AA23-725C-46AB-815D-1452E57DB295}" presName="imageAccentRepeatNode" presStyleLbl="alignNode1" presStyleIdx="8" presStyleCnt="9"/>
      <dgm:spPr/>
    </dgm:pt>
    <dgm:pt modelId="{307397E8-4046-4437-AB39-8CFB555BDB25}" type="pres">
      <dgm:prSet presAssocID="{9656AA23-725C-46AB-815D-1452E57DB295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1B9543-5E52-4D73-993C-3E47DCBDE25B}" type="pres">
      <dgm:prSet presAssocID="{EED5E62B-EE26-45FF-BA13-078DAC2757A3}" presName="image_5" presStyleCnt="0"/>
      <dgm:spPr/>
    </dgm:pt>
    <dgm:pt modelId="{931FE845-D7A0-4726-AD4E-041489DC132F}" type="pres">
      <dgm:prSet presAssocID="{EED5E62B-EE26-45FF-BA13-078DAC2757A3}" presName="imageRepeatNode" presStyleLbl="fgImgPlace1" presStyleIdx="4" presStyleCnt="5"/>
      <dgm:spPr/>
      <dgm:t>
        <a:bodyPr/>
        <a:lstStyle/>
        <a:p>
          <a:endParaRPr lang="en-IN"/>
        </a:p>
      </dgm:t>
    </dgm:pt>
  </dgm:ptLst>
  <dgm:cxnLst>
    <dgm:cxn modelId="{F221A2C2-0B6C-4B46-9A53-E8C1B74C98F4}" srcId="{79D6E06E-3D13-4C29-8FD1-000A5CCCCB87}" destId="{956E1D13-3231-404A-A308-4AFD6535D484}" srcOrd="2" destOrd="0" parTransId="{48BA7E50-E480-42F3-B848-788F15217AFB}" sibTransId="{B1D587E7-8494-4CFA-A7B6-EF9640ABB51C}"/>
    <dgm:cxn modelId="{F1E4C1A3-54C5-4846-956F-00F6C4A54CBF}" type="presOf" srcId="{F7021809-C50E-4A88-954E-1FEABAD4CCA9}" destId="{B0ADA309-1448-4D99-AF94-3CC6371AB81F}" srcOrd="0" destOrd="0" presId="urn:microsoft.com/office/officeart/2008/layout/BubblePictureList"/>
    <dgm:cxn modelId="{3DD2308D-A781-4707-9CB0-6D43667C23DB}" type="presOf" srcId="{865DAF71-4CC3-41F2-8AE6-C4C5109E6936}" destId="{36C4D1EA-0BDE-4EFC-9AB5-E7024ADCC81C}" srcOrd="0" destOrd="0" presId="urn:microsoft.com/office/officeart/2008/layout/BubblePictureList"/>
    <dgm:cxn modelId="{CA6D3B97-8642-48BC-AEC0-7B906ACCA2DB}" srcId="{79D6E06E-3D13-4C29-8FD1-000A5CCCCB87}" destId="{865DAF71-4CC3-41F2-8AE6-C4C5109E6936}" srcOrd="0" destOrd="0" parTransId="{09A5ECF1-DCB3-407B-A1D0-D0BF0E24FEF7}" sibTransId="{2C5FC08C-EDA2-4FC2-8E8A-367E0FB6CF98}"/>
    <dgm:cxn modelId="{454AC0E2-27DE-459E-BE9E-D00C95633828}" srcId="{79D6E06E-3D13-4C29-8FD1-000A5CCCCB87}" destId="{F0F1899F-52DD-4C2F-B634-111B877A493E}" srcOrd="3" destOrd="0" parTransId="{BC65A938-8656-4B91-A7B0-4FDC98591DD9}" sibTransId="{479E6332-5549-4C5C-A256-1717E58D099C}"/>
    <dgm:cxn modelId="{681BB36E-BE62-490A-B6C4-78A23BA320FA}" type="presOf" srcId="{B1D587E7-8494-4CFA-A7B6-EF9640ABB51C}" destId="{9F4FA19A-1AB7-4CED-8BFA-FBF723604F46}" srcOrd="0" destOrd="0" presId="urn:microsoft.com/office/officeart/2008/layout/BubblePictureList"/>
    <dgm:cxn modelId="{4E69AC07-EE20-400D-8CBA-8C9E1BA369B8}" type="presOf" srcId="{479E6332-5549-4C5C-A256-1717E58D099C}" destId="{AF90D280-973F-415F-BFBC-1B5F94965060}" srcOrd="0" destOrd="0" presId="urn:microsoft.com/office/officeart/2008/layout/BubblePictureList"/>
    <dgm:cxn modelId="{2324F179-AABD-4990-BD99-BA307E996A4F}" type="presOf" srcId="{956E1D13-3231-404A-A308-4AFD6535D484}" destId="{B21A9E61-55F5-48E7-88C3-99E026466BA9}" srcOrd="0" destOrd="0" presId="urn:microsoft.com/office/officeart/2008/layout/BubblePictureList"/>
    <dgm:cxn modelId="{25655527-3515-4FDE-87A9-9ACCC0D1517C}" type="presOf" srcId="{79D6E06E-3D13-4C29-8FD1-000A5CCCCB87}" destId="{85A6BAF5-4BE0-4899-AA4D-6CDA40D14414}" srcOrd="0" destOrd="0" presId="urn:microsoft.com/office/officeart/2008/layout/BubblePictureList"/>
    <dgm:cxn modelId="{E3991848-7A34-4BB3-A822-460BE07FF271}" srcId="{79D6E06E-3D13-4C29-8FD1-000A5CCCCB87}" destId="{F7021809-C50E-4A88-954E-1FEABAD4CCA9}" srcOrd="1" destOrd="0" parTransId="{A8537AD5-2341-4EA1-9731-9E1FAE83C952}" sibTransId="{8E0F1DAA-F964-4FA9-9FC1-B308385CF393}"/>
    <dgm:cxn modelId="{37A639AD-358B-4AA6-A7EE-B9BC618F81DC}" type="presOf" srcId="{9656AA23-725C-46AB-815D-1452E57DB295}" destId="{307397E8-4046-4437-AB39-8CFB555BDB25}" srcOrd="0" destOrd="0" presId="urn:microsoft.com/office/officeart/2008/layout/BubblePictureList"/>
    <dgm:cxn modelId="{99B94C13-6778-4163-BB77-6910C4FE3E5C}" type="presOf" srcId="{F0F1899F-52DD-4C2F-B634-111B877A493E}" destId="{6516FE03-CAB8-4A2D-8BE0-901E220A7C1D}" srcOrd="0" destOrd="0" presId="urn:microsoft.com/office/officeart/2008/layout/BubblePictureList"/>
    <dgm:cxn modelId="{1A20AF49-B153-4BD3-960A-7ADD56CC1851}" srcId="{79D6E06E-3D13-4C29-8FD1-000A5CCCCB87}" destId="{9656AA23-725C-46AB-815D-1452E57DB295}" srcOrd="4" destOrd="0" parTransId="{26ABDE74-E4EC-4F63-B64C-C7EEA5A6B221}" sibTransId="{EED5E62B-EE26-45FF-BA13-078DAC2757A3}"/>
    <dgm:cxn modelId="{B61851DC-61D2-4313-A92C-77028F9D3D28}" type="presOf" srcId="{2C5FC08C-EDA2-4FC2-8E8A-367E0FB6CF98}" destId="{FBFE7E70-F20B-4233-8DD8-A10FAA64E4FF}" srcOrd="0" destOrd="0" presId="urn:microsoft.com/office/officeart/2008/layout/BubblePictureList"/>
    <dgm:cxn modelId="{3CDD4670-DFBA-490D-8ED6-01371C8BAF8C}" type="presOf" srcId="{EED5E62B-EE26-45FF-BA13-078DAC2757A3}" destId="{931FE845-D7A0-4726-AD4E-041489DC132F}" srcOrd="0" destOrd="0" presId="urn:microsoft.com/office/officeart/2008/layout/BubblePictureList"/>
    <dgm:cxn modelId="{4551DD96-E7DD-4356-B3C2-934E62FE587F}" type="presOf" srcId="{8E0F1DAA-F964-4FA9-9FC1-B308385CF393}" destId="{31B589D8-2EB0-4A74-A56B-EE5544ABF001}" srcOrd="0" destOrd="0" presId="urn:microsoft.com/office/officeart/2008/layout/BubblePictureList"/>
    <dgm:cxn modelId="{1F9B47CC-8E56-42A9-B1DB-C6209417DC89}" type="presParOf" srcId="{85A6BAF5-4BE0-4899-AA4D-6CDA40D14414}" destId="{36C4D1EA-0BDE-4EFC-9AB5-E7024ADCC81C}" srcOrd="0" destOrd="0" presId="urn:microsoft.com/office/officeart/2008/layout/BubblePictureList"/>
    <dgm:cxn modelId="{9680693A-C388-4715-AE7F-E623A655DA7F}" type="presParOf" srcId="{85A6BAF5-4BE0-4899-AA4D-6CDA40D14414}" destId="{3CDB066F-4E13-4E04-A09B-40D6834D4E20}" srcOrd="1" destOrd="0" presId="urn:microsoft.com/office/officeart/2008/layout/BubblePictureList"/>
    <dgm:cxn modelId="{6702DBEC-4352-42B7-9AE2-14E7C0074E45}" type="presParOf" srcId="{3CDB066F-4E13-4E04-A09B-40D6834D4E20}" destId="{FFE73184-1CFC-4DD3-AC25-9A37B184DFD6}" srcOrd="0" destOrd="0" presId="urn:microsoft.com/office/officeart/2008/layout/BubblePictureList"/>
    <dgm:cxn modelId="{35F5DB1B-1B76-49FC-BA4C-32B3B7B653F0}" type="presParOf" srcId="{85A6BAF5-4BE0-4899-AA4D-6CDA40D14414}" destId="{D3AA3F28-CC16-4B50-9E27-69B3F4DF5118}" srcOrd="2" destOrd="0" presId="urn:microsoft.com/office/officeart/2008/layout/BubblePictureList"/>
    <dgm:cxn modelId="{F9E8F2D6-E236-4310-AA24-3091A1104B5A}" type="presParOf" srcId="{85A6BAF5-4BE0-4899-AA4D-6CDA40D14414}" destId="{F13B0704-051F-4491-848F-81579201D489}" srcOrd="3" destOrd="0" presId="urn:microsoft.com/office/officeart/2008/layout/BubblePictureList"/>
    <dgm:cxn modelId="{269DBA68-9B68-45CC-A03E-359834FE1821}" type="presParOf" srcId="{F13B0704-051F-4491-848F-81579201D489}" destId="{FBFE7E70-F20B-4233-8DD8-A10FAA64E4FF}" srcOrd="0" destOrd="0" presId="urn:microsoft.com/office/officeart/2008/layout/BubblePictureList"/>
    <dgm:cxn modelId="{6372F084-4ECE-4C52-AB97-C6F45E5373FE}" type="presParOf" srcId="{85A6BAF5-4BE0-4899-AA4D-6CDA40D14414}" destId="{B0ADA309-1448-4D99-AF94-3CC6371AB81F}" srcOrd="4" destOrd="0" presId="urn:microsoft.com/office/officeart/2008/layout/BubblePictureList"/>
    <dgm:cxn modelId="{BA3A1850-1794-4BBA-ADBD-3DF93E57D391}" type="presParOf" srcId="{85A6BAF5-4BE0-4899-AA4D-6CDA40D14414}" destId="{57E2A3E5-8FAE-41F5-AA66-A89A4903C410}" srcOrd="5" destOrd="0" presId="urn:microsoft.com/office/officeart/2008/layout/BubblePictureList"/>
    <dgm:cxn modelId="{0F0B3981-13C1-4A5C-B57B-5B4AB1DDE133}" type="presParOf" srcId="{57E2A3E5-8FAE-41F5-AA66-A89A4903C410}" destId="{779B3E86-B0AE-4B16-903F-BBD4043F3AC1}" srcOrd="0" destOrd="0" presId="urn:microsoft.com/office/officeart/2008/layout/BubblePictureList"/>
    <dgm:cxn modelId="{3F1D5A7F-13ED-448C-A7FC-7AE274ECE979}" type="presParOf" srcId="{85A6BAF5-4BE0-4899-AA4D-6CDA40D14414}" destId="{677DA6F0-2824-4F56-B05B-7AC7A9BF408E}" srcOrd="6" destOrd="0" presId="urn:microsoft.com/office/officeart/2008/layout/BubblePictureList"/>
    <dgm:cxn modelId="{1F4632F8-5503-4A40-8471-092363372B69}" type="presParOf" srcId="{677DA6F0-2824-4F56-B05B-7AC7A9BF408E}" destId="{31B589D8-2EB0-4A74-A56B-EE5544ABF001}" srcOrd="0" destOrd="0" presId="urn:microsoft.com/office/officeart/2008/layout/BubblePictureList"/>
    <dgm:cxn modelId="{AEAAC903-C8EF-42F3-95E3-1194B768005A}" type="presParOf" srcId="{85A6BAF5-4BE0-4899-AA4D-6CDA40D14414}" destId="{0094FFE1-02F2-4542-9275-AA9D4881547B}" srcOrd="7" destOrd="0" presId="urn:microsoft.com/office/officeart/2008/layout/BubblePictureList"/>
    <dgm:cxn modelId="{082407ED-4E6B-4331-8E54-75A2CAE37636}" type="presParOf" srcId="{0094FFE1-02F2-4542-9275-AA9D4881547B}" destId="{28266D7F-0065-4EE7-9204-F428C0CC6241}" srcOrd="0" destOrd="0" presId="urn:microsoft.com/office/officeart/2008/layout/BubblePictureList"/>
    <dgm:cxn modelId="{C1FF5E59-3827-49FC-A130-CF1818EFFC80}" type="presParOf" srcId="{85A6BAF5-4BE0-4899-AA4D-6CDA40D14414}" destId="{B21A9E61-55F5-48E7-88C3-99E026466BA9}" srcOrd="8" destOrd="0" presId="urn:microsoft.com/office/officeart/2008/layout/BubblePictureList"/>
    <dgm:cxn modelId="{0EB55718-D91E-48C2-8025-79CF5098F55C}" type="presParOf" srcId="{85A6BAF5-4BE0-4899-AA4D-6CDA40D14414}" destId="{40A40200-9E12-41AF-9326-A81BD2334122}" srcOrd="9" destOrd="0" presId="urn:microsoft.com/office/officeart/2008/layout/BubblePictureList"/>
    <dgm:cxn modelId="{C8FE01CE-5777-4C47-B5D3-195D29B3050F}" type="presParOf" srcId="{85A6BAF5-4BE0-4899-AA4D-6CDA40D14414}" destId="{A900DBC5-41BF-4511-BF4F-C29047C2954E}" srcOrd="10" destOrd="0" presId="urn:microsoft.com/office/officeart/2008/layout/BubblePictureList"/>
    <dgm:cxn modelId="{A90CEE9F-CBCE-448B-8321-D8CAB25D8718}" type="presParOf" srcId="{85A6BAF5-4BE0-4899-AA4D-6CDA40D14414}" destId="{81692901-D18A-4CB6-98ED-F567FCF2D0B1}" srcOrd="11" destOrd="0" presId="urn:microsoft.com/office/officeart/2008/layout/BubblePictureList"/>
    <dgm:cxn modelId="{B8EF0EB0-D11E-4522-8878-BA90901504C3}" type="presParOf" srcId="{81692901-D18A-4CB6-98ED-F567FCF2D0B1}" destId="{9F4FA19A-1AB7-4CED-8BFA-FBF723604F46}" srcOrd="0" destOrd="0" presId="urn:microsoft.com/office/officeart/2008/layout/BubblePictureList"/>
    <dgm:cxn modelId="{A1DAC8AB-BEEC-4026-9381-7FACD9378F1D}" type="presParOf" srcId="{85A6BAF5-4BE0-4899-AA4D-6CDA40D14414}" destId="{C1437C94-70CE-4298-90BC-E5CFA4A95A07}" srcOrd="12" destOrd="0" presId="urn:microsoft.com/office/officeart/2008/layout/BubblePictureList"/>
    <dgm:cxn modelId="{7122562A-5D7D-45E2-835A-E24A8A30FD46}" type="presParOf" srcId="{C1437C94-70CE-4298-90BC-E5CFA4A95A07}" destId="{9FCA28BF-252F-45CF-B0B2-11C3A5EC3358}" srcOrd="0" destOrd="0" presId="urn:microsoft.com/office/officeart/2008/layout/BubblePictureList"/>
    <dgm:cxn modelId="{7EAF3CE4-ACEA-434C-9138-FD6FDF6FDA07}" type="presParOf" srcId="{85A6BAF5-4BE0-4899-AA4D-6CDA40D14414}" destId="{6516FE03-CAB8-4A2D-8BE0-901E220A7C1D}" srcOrd="13" destOrd="0" presId="urn:microsoft.com/office/officeart/2008/layout/BubblePictureList"/>
    <dgm:cxn modelId="{0C6168E4-5034-4C3C-B930-F449A8A6C351}" type="presParOf" srcId="{85A6BAF5-4BE0-4899-AA4D-6CDA40D14414}" destId="{321A3568-B798-415A-9477-8C0289A701D8}" srcOrd="14" destOrd="0" presId="urn:microsoft.com/office/officeart/2008/layout/BubblePictureList"/>
    <dgm:cxn modelId="{475AD337-1104-4B3F-BADA-12BAD9EE370E}" type="presParOf" srcId="{85A6BAF5-4BE0-4899-AA4D-6CDA40D14414}" destId="{75306402-D2EA-4080-8083-6FE35AF72092}" srcOrd="15" destOrd="0" presId="urn:microsoft.com/office/officeart/2008/layout/BubblePictureList"/>
    <dgm:cxn modelId="{42A56C12-0B86-464B-A875-03D9FE6CF271}" type="presParOf" srcId="{75306402-D2EA-4080-8083-6FE35AF72092}" destId="{AF90D280-973F-415F-BFBC-1B5F94965060}" srcOrd="0" destOrd="0" presId="urn:microsoft.com/office/officeart/2008/layout/BubblePictureList"/>
    <dgm:cxn modelId="{A1BCBBF5-0305-4BDC-A348-7384AF267661}" type="presParOf" srcId="{85A6BAF5-4BE0-4899-AA4D-6CDA40D14414}" destId="{CD316B84-8E1C-4177-9D24-CDA6B3A235D1}" srcOrd="16" destOrd="0" presId="urn:microsoft.com/office/officeart/2008/layout/BubblePictureList"/>
    <dgm:cxn modelId="{BEEFF2C5-D1B1-4CB2-876B-A6ECEF1AD9FD}" type="presParOf" srcId="{CD316B84-8E1C-4177-9D24-CDA6B3A235D1}" destId="{4CC99A2A-C646-4EDA-9154-5185F1F415CE}" srcOrd="0" destOrd="0" presId="urn:microsoft.com/office/officeart/2008/layout/BubblePictureList"/>
    <dgm:cxn modelId="{B8A440F7-1931-4AD3-8F75-88536EBFF9B2}" type="presParOf" srcId="{85A6BAF5-4BE0-4899-AA4D-6CDA40D14414}" destId="{307397E8-4046-4437-AB39-8CFB555BDB25}" srcOrd="17" destOrd="0" presId="urn:microsoft.com/office/officeart/2008/layout/BubblePictureList"/>
    <dgm:cxn modelId="{A66D4357-8C1B-454C-9D50-646B18E9537A}" type="presParOf" srcId="{85A6BAF5-4BE0-4899-AA4D-6CDA40D14414}" destId="{781B9543-5E52-4D73-993C-3E47DCBDE25B}" srcOrd="18" destOrd="0" presId="urn:microsoft.com/office/officeart/2008/layout/BubblePictureList"/>
    <dgm:cxn modelId="{69C144F0-51B7-4E30-B063-564D969B891E}" type="presParOf" srcId="{781B9543-5E52-4D73-993C-3E47DCBDE25B}" destId="{931FE845-D7A0-4726-AD4E-041489DC132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DD8A1-E083-41F2-BF18-A5EF81640D26}" type="doc">
      <dgm:prSet loTypeId="urn:microsoft.com/office/officeart/2009/3/layout/StepUpProcess#1" loCatId="process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en-IN"/>
        </a:p>
      </dgm:t>
    </dgm:pt>
    <dgm:pt modelId="{66F62A3D-347E-47F8-AD3F-2EC68228200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chemeClr val="bg1"/>
              </a:solidFill>
            </a:rPr>
            <a:t>Improve Waste Collection and Segregation</a:t>
          </a:r>
        </a:p>
      </dgm:t>
    </dgm:pt>
    <dgm:pt modelId="{ED78B92A-24FC-4241-9D93-076BD2F551DF}" type="parTrans" cxnId="{6A269323-52C6-4CE0-909C-C291DDAD14BF}">
      <dgm:prSet/>
      <dgm:spPr/>
      <dgm:t>
        <a:bodyPr/>
        <a:lstStyle/>
        <a:p>
          <a:endParaRPr lang="en-IN"/>
        </a:p>
      </dgm:t>
    </dgm:pt>
    <dgm:pt modelId="{2B2257CF-7196-4A8F-B39F-7CC2F9A9BA8A}" type="sibTrans" cxnId="{6A269323-52C6-4CE0-909C-C291DDAD14BF}">
      <dgm:prSet/>
      <dgm:spPr/>
      <dgm:t>
        <a:bodyPr/>
        <a:lstStyle/>
        <a:p>
          <a:endParaRPr lang="en-IN"/>
        </a:p>
      </dgm:t>
    </dgm:pt>
    <dgm:pt modelId="{BDAD6B09-CD1A-4E39-9DE9-5962E2DAC050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chemeClr val="bg1"/>
              </a:solidFill>
            </a:rPr>
            <a:t>Expand Recycling and Reuse Programs</a:t>
          </a:r>
        </a:p>
      </dgm:t>
    </dgm:pt>
    <dgm:pt modelId="{277E00BA-5B67-4ACE-9053-89F1919B3351}" type="parTrans" cxnId="{A90AF6F3-38A2-4DC1-ABAE-91F75F0D5A03}">
      <dgm:prSet/>
      <dgm:spPr/>
      <dgm:t>
        <a:bodyPr/>
        <a:lstStyle/>
        <a:p>
          <a:endParaRPr lang="en-IN"/>
        </a:p>
      </dgm:t>
    </dgm:pt>
    <dgm:pt modelId="{A21ED3E0-8B5C-4918-8BA6-FB4B3689DBFB}" type="sibTrans" cxnId="{A90AF6F3-38A2-4DC1-ABAE-91F75F0D5A03}">
      <dgm:prSet/>
      <dgm:spPr/>
      <dgm:t>
        <a:bodyPr/>
        <a:lstStyle/>
        <a:p>
          <a:endParaRPr lang="en-IN"/>
        </a:p>
      </dgm:t>
    </dgm:pt>
    <dgm:pt modelId="{11EBB854-E4D4-4D75-B95C-9ECDFD81A15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b="1" dirty="0" smtClean="0">
              <a:solidFill>
                <a:schemeClr val="bg1"/>
              </a:solidFill>
            </a:rPr>
            <a:t>Waste-to-Energy Conversion</a:t>
          </a:r>
        </a:p>
      </dgm:t>
    </dgm:pt>
    <dgm:pt modelId="{86557AEA-A5E1-4D73-8B31-67FC379EB181}" type="parTrans" cxnId="{6CEC1C80-367D-4ABC-95A3-A5264DA0BF4A}">
      <dgm:prSet/>
      <dgm:spPr/>
      <dgm:t>
        <a:bodyPr/>
        <a:lstStyle/>
        <a:p>
          <a:endParaRPr lang="en-IN"/>
        </a:p>
      </dgm:t>
    </dgm:pt>
    <dgm:pt modelId="{D4DB38FB-1BAB-4101-BCEE-A40AA90EFAB1}" type="sibTrans" cxnId="{6CEC1C80-367D-4ABC-95A3-A5264DA0BF4A}">
      <dgm:prSet/>
      <dgm:spPr/>
      <dgm:t>
        <a:bodyPr/>
        <a:lstStyle/>
        <a:p>
          <a:endParaRPr lang="en-IN"/>
        </a:p>
      </dgm:t>
    </dgm:pt>
    <dgm:pt modelId="{EA398E23-460E-4DEA-B0B6-70ACC55ECB8C}" type="pres">
      <dgm:prSet presAssocID="{4AEDD8A1-E083-41F2-BF18-A5EF81640D2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FA721A0F-A68E-4423-879A-97DCB0AB8FF0}" type="pres">
      <dgm:prSet presAssocID="{66F62A3D-347E-47F8-AD3F-2EC682282002}" presName="composite" presStyleCnt="0"/>
      <dgm:spPr/>
    </dgm:pt>
    <dgm:pt modelId="{38093458-6D40-48DB-80A3-9EABBB78DD41}" type="pres">
      <dgm:prSet presAssocID="{66F62A3D-347E-47F8-AD3F-2EC682282002}" presName="LShape" presStyleLbl="alignNode1" presStyleIdx="0" presStyleCnt="5"/>
      <dgm:spPr/>
      <dgm:t>
        <a:bodyPr/>
        <a:lstStyle/>
        <a:p>
          <a:endParaRPr lang="en-IN"/>
        </a:p>
      </dgm:t>
    </dgm:pt>
    <dgm:pt modelId="{739845DC-172E-4A15-AED5-76C2787A008D}" type="pres">
      <dgm:prSet presAssocID="{66F62A3D-347E-47F8-AD3F-2EC68228200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2F02EA-089C-4142-A62F-94AF208D0A28}" type="pres">
      <dgm:prSet presAssocID="{66F62A3D-347E-47F8-AD3F-2EC682282002}" presName="Triangle" presStyleLbl="alignNode1" presStyleIdx="1" presStyleCnt="5"/>
      <dgm:spPr/>
      <dgm:t>
        <a:bodyPr/>
        <a:lstStyle/>
        <a:p>
          <a:endParaRPr lang="en-IN"/>
        </a:p>
      </dgm:t>
    </dgm:pt>
    <dgm:pt modelId="{ED88323B-4DA5-4651-84AD-B86B00DCBE6A}" type="pres">
      <dgm:prSet presAssocID="{2B2257CF-7196-4A8F-B39F-7CC2F9A9BA8A}" presName="sibTrans" presStyleCnt="0"/>
      <dgm:spPr/>
    </dgm:pt>
    <dgm:pt modelId="{270E1F27-32E0-4E0D-AB41-699830008B3F}" type="pres">
      <dgm:prSet presAssocID="{2B2257CF-7196-4A8F-B39F-7CC2F9A9BA8A}" presName="space" presStyleCnt="0"/>
      <dgm:spPr/>
    </dgm:pt>
    <dgm:pt modelId="{A7E68669-91AB-4FF3-8706-ECAAB1A1CEAA}" type="pres">
      <dgm:prSet presAssocID="{BDAD6B09-CD1A-4E39-9DE9-5962E2DAC050}" presName="composite" presStyleCnt="0"/>
      <dgm:spPr/>
    </dgm:pt>
    <dgm:pt modelId="{C7EFE5FA-EE36-48B8-A4CA-5775FB2063A5}" type="pres">
      <dgm:prSet presAssocID="{BDAD6B09-CD1A-4E39-9DE9-5962E2DAC050}" presName="LShape" presStyleLbl="alignNode1" presStyleIdx="2" presStyleCnt="5"/>
      <dgm:spPr/>
      <dgm:t>
        <a:bodyPr/>
        <a:lstStyle/>
        <a:p>
          <a:endParaRPr lang="en-IN"/>
        </a:p>
      </dgm:t>
    </dgm:pt>
    <dgm:pt modelId="{B556497F-CC9F-4006-AF70-AF63B32B5C89}" type="pres">
      <dgm:prSet presAssocID="{BDAD6B09-CD1A-4E39-9DE9-5962E2DAC05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0FF2C2-1D45-40DA-9026-D5411E50CB55}" type="pres">
      <dgm:prSet presAssocID="{BDAD6B09-CD1A-4E39-9DE9-5962E2DAC050}" presName="Triangle" presStyleLbl="alignNode1" presStyleIdx="3" presStyleCnt="5"/>
      <dgm:spPr/>
      <dgm:t>
        <a:bodyPr/>
        <a:lstStyle/>
        <a:p>
          <a:endParaRPr lang="en-IN"/>
        </a:p>
      </dgm:t>
    </dgm:pt>
    <dgm:pt modelId="{3F22DD4A-4E03-4FAA-BC18-0BA7A775DF06}" type="pres">
      <dgm:prSet presAssocID="{A21ED3E0-8B5C-4918-8BA6-FB4B3689DBFB}" presName="sibTrans" presStyleCnt="0"/>
      <dgm:spPr/>
    </dgm:pt>
    <dgm:pt modelId="{5410519F-3BAC-487A-AC70-8786096D313C}" type="pres">
      <dgm:prSet presAssocID="{A21ED3E0-8B5C-4918-8BA6-FB4B3689DBFB}" presName="space" presStyleCnt="0"/>
      <dgm:spPr/>
    </dgm:pt>
    <dgm:pt modelId="{E1FC966D-0A9A-4FA3-9288-6F35B9EE970D}" type="pres">
      <dgm:prSet presAssocID="{11EBB854-E4D4-4D75-B95C-9ECDFD81A159}" presName="composite" presStyleCnt="0"/>
      <dgm:spPr/>
    </dgm:pt>
    <dgm:pt modelId="{4D0D9E7E-7734-4C11-BF7A-EE865B27CE7D}" type="pres">
      <dgm:prSet presAssocID="{11EBB854-E4D4-4D75-B95C-9ECDFD81A159}" presName="LShape" presStyleLbl="alignNode1" presStyleIdx="4" presStyleCnt="5"/>
      <dgm:spPr/>
      <dgm:t>
        <a:bodyPr/>
        <a:lstStyle/>
        <a:p>
          <a:endParaRPr lang="en-IN"/>
        </a:p>
      </dgm:t>
    </dgm:pt>
    <dgm:pt modelId="{F37C7493-6286-47D8-98F0-29C0A8BC2440}" type="pres">
      <dgm:prSet presAssocID="{11EBB854-E4D4-4D75-B95C-9ECDFD81A15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98FD1A6-5BF2-46CC-AE87-44D79F0BBF71}" type="presOf" srcId="{11EBB854-E4D4-4D75-B95C-9ECDFD81A159}" destId="{F37C7493-6286-47D8-98F0-29C0A8BC2440}" srcOrd="0" destOrd="0" presId="urn:microsoft.com/office/officeart/2009/3/layout/StepUpProcess#1"/>
    <dgm:cxn modelId="{D2C32928-FFD8-44E6-88CB-45C2338DFFEA}" type="presOf" srcId="{4AEDD8A1-E083-41F2-BF18-A5EF81640D26}" destId="{EA398E23-460E-4DEA-B0B6-70ACC55ECB8C}" srcOrd="0" destOrd="0" presId="urn:microsoft.com/office/officeart/2009/3/layout/StepUpProcess#1"/>
    <dgm:cxn modelId="{40D2416E-3C82-4667-9B71-2874D7931FFF}" type="presOf" srcId="{BDAD6B09-CD1A-4E39-9DE9-5962E2DAC050}" destId="{B556497F-CC9F-4006-AF70-AF63B32B5C89}" srcOrd="0" destOrd="0" presId="urn:microsoft.com/office/officeart/2009/3/layout/StepUpProcess#1"/>
    <dgm:cxn modelId="{6CEC1C80-367D-4ABC-95A3-A5264DA0BF4A}" srcId="{4AEDD8A1-E083-41F2-BF18-A5EF81640D26}" destId="{11EBB854-E4D4-4D75-B95C-9ECDFD81A159}" srcOrd="2" destOrd="0" parTransId="{86557AEA-A5E1-4D73-8B31-67FC379EB181}" sibTransId="{D4DB38FB-1BAB-4101-BCEE-A40AA90EFAB1}"/>
    <dgm:cxn modelId="{A90AF6F3-38A2-4DC1-ABAE-91F75F0D5A03}" srcId="{4AEDD8A1-E083-41F2-BF18-A5EF81640D26}" destId="{BDAD6B09-CD1A-4E39-9DE9-5962E2DAC050}" srcOrd="1" destOrd="0" parTransId="{277E00BA-5B67-4ACE-9053-89F1919B3351}" sibTransId="{A21ED3E0-8B5C-4918-8BA6-FB4B3689DBFB}"/>
    <dgm:cxn modelId="{BE15B065-FDD8-4E3D-9C29-720ECCC45FDE}" type="presOf" srcId="{66F62A3D-347E-47F8-AD3F-2EC682282002}" destId="{739845DC-172E-4A15-AED5-76C2787A008D}" srcOrd="0" destOrd="0" presId="urn:microsoft.com/office/officeart/2009/3/layout/StepUpProcess#1"/>
    <dgm:cxn modelId="{6A269323-52C6-4CE0-909C-C291DDAD14BF}" srcId="{4AEDD8A1-E083-41F2-BF18-A5EF81640D26}" destId="{66F62A3D-347E-47F8-AD3F-2EC682282002}" srcOrd="0" destOrd="0" parTransId="{ED78B92A-24FC-4241-9D93-076BD2F551DF}" sibTransId="{2B2257CF-7196-4A8F-B39F-7CC2F9A9BA8A}"/>
    <dgm:cxn modelId="{1AFAE92A-5B3D-42A1-8BC8-AD56BA714EB5}" type="presParOf" srcId="{EA398E23-460E-4DEA-B0B6-70ACC55ECB8C}" destId="{FA721A0F-A68E-4423-879A-97DCB0AB8FF0}" srcOrd="0" destOrd="0" presId="urn:microsoft.com/office/officeart/2009/3/layout/StepUpProcess#1"/>
    <dgm:cxn modelId="{5B3A6417-3E21-43DA-9E7B-37F2997D9D67}" type="presParOf" srcId="{FA721A0F-A68E-4423-879A-97DCB0AB8FF0}" destId="{38093458-6D40-48DB-80A3-9EABBB78DD41}" srcOrd="0" destOrd="0" presId="urn:microsoft.com/office/officeart/2009/3/layout/StepUpProcess#1"/>
    <dgm:cxn modelId="{4203CFE1-D06E-4B28-A499-9DAC9E87232B}" type="presParOf" srcId="{FA721A0F-A68E-4423-879A-97DCB0AB8FF0}" destId="{739845DC-172E-4A15-AED5-76C2787A008D}" srcOrd="1" destOrd="0" presId="urn:microsoft.com/office/officeart/2009/3/layout/StepUpProcess#1"/>
    <dgm:cxn modelId="{BD21E6E4-59D8-4DC8-B92E-ECD0CBB6C23F}" type="presParOf" srcId="{FA721A0F-A68E-4423-879A-97DCB0AB8FF0}" destId="{AD2F02EA-089C-4142-A62F-94AF208D0A28}" srcOrd="2" destOrd="0" presId="urn:microsoft.com/office/officeart/2009/3/layout/StepUpProcess#1"/>
    <dgm:cxn modelId="{561F524E-F3A9-459C-B36B-25F036C00A93}" type="presParOf" srcId="{EA398E23-460E-4DEA-B0B6-70ACC55ECB8C}" destId="{ED88323B-4DA5-4651-84AD-B86B00DCBE6A}" srcOrd="1" destOrd="0" presId="urn:microsoft.com/office/officeart/2009/3/layout/StepUpProcess#1"/>
    <dgm:cxn modelId="{16EEBA85-1558-4165-8958-21D9D2E39C59}" type="presParOf" srcId="{ED88323B-4DA5-4651-84AD-B86B00DCBE6A}" destId="{270E1F27-32E0-4E0D-AB41-699830008B3F}" srcOrd="0" destOrd="0" presId="urn:microsoft.com/office/officeart/2009/3/layout/StepUpProcess#1"/>
    <dgm:cxn modelId="{BD67C42E-B660-464B-9418-C714E1475020}" type="presParOf" srcId="{EA398E23-460E-4DEA-B0B6-70ACC55ECB8C}" destId="{A7E68669-91AB-4FF3-8706-ECAAB1A1CEAA}" srcOrd="2" destOrd="0" presId="urn:microsoft.com/office/officeart/2009/3/layout/StepUpProcess#1"/>
    <dgm:cxn modelId="{E11154F3-1D41-47BF-9DD2-6B5E8DCDB217}" type="presParOf" srcId="{A7E68669-91AB-4FF3-8706-ECAAB1A1CEAA}" destId="{C7EFE5FA-EE36-48B8-A4CA-5775FB2063A5}" srcOrd="0" destOrd="0" presId="urn:microsoft.com/office/officeart/2009/3/layout/StepUpProcess#1"/>
    <dgm:cxn modelId="{894EB41B-3B1E-43A7-BE2C-D31FB4B0C5CE}" type="presParOf" srcId="{A7E68669-91AB-4FF3-8706-ECAAB1A1CEAA}" destId="{B556497F-CC9F-4006-AF70-AF63B32B5C89}" srcOrd="1" destOrd="0" presId="urn:microsoft.com/office/officeart/2009/3/layout/StepUpProcess#1"/>
    <dgm:cxn modelId="{35C55808-E739-4694-853A-F7187CCE910A}" type="presParOf" srcId="{A7E68669-91AB-4FF3-8706-ECAAB1A1CEAA}" destId="{440FF2C2-1D45-40DA-9026-D5411E50CB55}" srcOrd="2" destOrd="0" presId="urn:microsoft.com/office/officeart/2009/3/layout/StepUpProcess#1"/>
    <dgm:cxn modelId="{B9AF7F86-DB35-41E7-9321-DCCCA936CF1C}" type="presParOf" srcId="{EA398E23-460E-4DEA-B0B6-70ACC55ECB8C}" destId="{3F22DD4A-4E03-4FAA-BC18-0BA7A775DF06}" srcOrd="3" destOrd="0" presId="urn:microsoft.com/office/officeart/2009/3/layout/StepUpProcess#1"/>
    <dgm:cxn modelId="{9ADDE938-2DE9-4F56-8CFE-63D82154F471}" type="presParOf" srcId="{3F22DD4A-4E03-4FAA-BC18-0BA7A775DF06}" destId="{5410519F-3BAC-487A-AC70-8786096D313C}" srcOrd="0" destOrd="0" presId="urn:microsoft.com/office/officeart/2009/3/layout/StepUpProcess#1"/>
    <dgm:cxn modelId="{9E3134C0-B911-478A-9C29-8D72957C7351}" type="presParOf" srcId="{EA398E23-460E-4DEA-B0B6-70ACC55ECB8C}" destId="{E1FC966D-0A9A-4FA3-9288-6F35B9EE970D}" srcOrd="4" destOrd="0" presId="urn:microsoft.com/office/officeart/2009/3/layout/StepUpProcess#1"/>
    <dgm:cxn modelId="{D4CE2009-20AC-4892-B742-C9B0D5D6285C}" type="presParOf" srcId="{E1FC966D-0A9A-4FA3-9288-6F35B9EE970D}" destId="{4D0D9E7E-7734-4C11-BF7A-EE865B27CE7D}" srcOrd="0" destOrd="0" presId="urn:microsoft.com/office/officeart/2009/3/layout/StepUpProcess#1"/>
    <dgm:cxn modelId="{212E7203-8FBD-4744-B743-4F3C6393D205}" type="presParOf" srcId="{E1FC966D-0A9A-4FA3-9288-6F35B9EE970D}" destId="{F37C7493-6286-47D8-98F0-29C0A8BC2440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6F6FC-8448-4986-AC97-6E524AC6F13A}" type="doc">
      <dgm:prSet loTypeId="urn:microsoft.com/office/officeart/2005/8/layout/matrix1#1" loCatId="matrix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IN"/>
        </a:p>
      </dgm:t>
    </dgm:pt>
    <dgm:pt modelId="{58CC8CA7-55DB-4254-99F1-C523AB809070}">
      <dgm:prSet phldrT="[Text]"/>
      <dgm:spPr/>
      <dgm:t>
        <a:bodyPr/>
        <a:lstStyle/>
        <a:p>
          <a:r>
            <a:rPr lang="en-US" dirty="0" smtClean="0"/>
            <a:t>Segregation</a:t>
          </a:r>
        </a:p>
        <a:p>
          <a:r>
            <a:rPr lang="en-US" dirty="0" smtClean="0"/>
            <a:t>Why?</a:t>
          </a:r>
          <a:endParaRPr lang="en-IN" dirty="0"/>
        </a:p>
      </dgm:t>
    </dgm:pt>
    <dgm:pt modelId="{C7844ACA-EF2B-434F-A4D6-E7397C03A62F}" type="parTrans" cxnId="{14B8DEEF-AA00-4121-83B2-8D9746033BD7}">
      <dgm:prSet/>
      <dgm:spPr/>
      <dgm:t>
        <a:bodyPr/>
        <a:lstStyle/>
        <a:p>
          <a:endParaRPr lang="en-IN"/>
        </a:p>
      </dgm:t>
    </dgm:pt>
    <dgm:pt modelId="{5BBA9F53-0C0B-4B07-822B-E18E55F3FB3D}" type="sibTrans" cxnId="{14B8DEEF-AA00-4121-83B2-8D9746033BD7}">
      <dgm:prSet/>
      <dgm:spPr/>
      <dgm:t>
        <a:bodyPr/>
        <a:lstStyle/>
        <a:p>
          <a:endParaRPr lang="en-IN"/>
        </a:p>
      </dgm:t>
    </dgm:pt>
    <dgm:pt modelId="{A4562D0A-28F6-4037-B30F-40ED425D4FC5}">
      <dgm:prSet phldrT="[Text]"/>
      <dgm:spPr/>
      <dgm:t>
        <a:bodyPr/>
        <a:lstStyle/>
        <a:p>
          <a:r>
            <a:rPr lang="en-US" dirty="0" smtClean="0"/>
            <a:t>Prevents Contamination</a:t>
          </a:r>
          <a:endParaRPr lang="en-IN" dirty="0"/>
        </a:p>
      </dgm:t>
    </dgm:pt>
    <dgm:pt modelId="{C107942A-7EC1-4085-A75A-B2688F3628A8}" type="parTrans" cxnId="{C6F3F924-D2B5-4FD5-BE21-08539C29BBBB}">
      <dgm:prSet/>
      <dgm:spPr/>
      <dgm:t>
        <a:bodyPr/>
        <a:lstStyle/>
        <a:p>
          <a:endParaRPr lang="en-IN"/>
        </a:p>
      </dgm:t>
    </dgm:pt>
    <dgm:pt modelId="{4B55C91C-5743-4CF9-B683-F10CE0E6102F}" type="sibTrans" cxnId="{C6F3F924-D2B5-4FD5-BE21-08539C29BBBB}">
      <dgm:prSet/>
      <dgm:spPr/>
      <dgm:t>
        <a:bodyPr/>
        <a:lstStyle/>
        <a:p>
          <a:endParaRPr lang="en-IN"/>
        </a:p>
      </dgm:t>
    </dgm:pt>
    <dgm:pt modelId="{B2CCD1E8-9EF6-4221-9521-A15CEAF32476}">
      <dgm:prSet phldrT="[Text]"/>
      <dgm:spPr/>
      <dgm:t>
        <a:bodyPr/>
        <a:lstStyle/>
        <a:p>
          <a:r>
            <a:rPr lang="en-US" dirty="0" smtClean="0"/>
            <a:t>Landfills eradicated</a:t>
          </a:r>
          <a:endParaRPr lang="en-IN" dirty="0"/>
        </a:p>
      </dgm:t>
    </dgm:pt>
    <dgm:pt modelId="{3F610E34-E136-42B1-A6CE-DD68F9FC47DA}" type="parTrans" cxnId="{B24F880B-489F-4F0E-A39B-7B9AE5860409}">
      <dgm:prSet/>
      <dgm:spPr/>
      <dgm:t>
        <a:bodyPr/>
        <a:lstStyle/>
        <a:p>
          <a:endParaRPr lang="en-IN"/>
        </a:p>
      </dgm:t>
    </dgm:pt>
    <dgm:pt modelId="{9EC9F27E-D698-4902-A920-34BA1268D773}" type="sibTrans" cxnId="{B24F880B-489F-4F0E-A39B-7B9AE5860409}">
      <dgm:prSet/>
      <dgm:spPr/>
      <dgm:t>
        <a:bodyPr/>
        <a:lstStyle/>
        <a:p>
          <a:endParaRPr lang="en-IN"/>
        </a:p>
      </dgm:t>
    </dgm:pt>
    <dgm:pt modelId="{50682CFD-EE60-43EB-A7BD-2AD9EA8667E2}">
      <dgm:prSet phldrT="[Text]"/>
      <dgm:spPr/>
      <dgm:t>
        <a:bodyPr/>
        <a:lstStyle/>
        <a:p>
          <a:r>
            <a:rPr lang="en-US" dirty="0" smtClean="0"/>
            <a:t>Facilitates recycle and reuse</a:t>
          </a:r>
          <a:endParaRPr lang="en-IN" dirty="0"/>
        </a:p>
      </dgm:t>
    </dgm:pt>
    <dgm:pt modelId="{16751CF6-3EDF-4BE9-ABD8-D9E5DA7FF2C5}" type="parTrans" cxnId="{7A22AF0C-2407-47B8-A674-5EFD418FF065}">
      <dgm:prSet/>
      <dgm:spPr/>
      <dgm:t>
        <a:bodyPr/>
        <a:lstStyle/>
        <a:p>
          <a:endParaRPr lang="en-IN"/>
        </a:p>
      </dgm:t>
    </dgm:pt>
    <dgm:pt modelId="{2D79C452-43D0-420B-B18E-A71BE58D2266}" type="sibTrans" cxnId="{7A22AF0C-2407-47B8-A674-5EFD418FF065}">
      <dgm:prSet/>
      <dgm:spPr/>
      <dgm:t>
        <a:bodyPr/>
        <a:lstStyle/>
        <a:p>
          <a:endParaRPr lang="en-IN"/>
        </a:p>
      </dgm:t>
    </dgm:pt>
    <dgm:pt modelId="{3FBB4C50-C1E7-45A6-A792-6E4030A54830}">
      <dgm:prSet phldrT="[Text]"/>
      <dgm:spPr/>
      <dgm:t>
        <a:bodyPr/>
        <a:lstStyle/>
        <a:p>
          <a:r>
            <a:rPr lang="en-US" dirty="0" smtClean="0"/>
            <a:t>Supports waste to energy</a:t>
          </a:r>
          <a:endParaRPr lang="en-IN" dirty="0"/>
        </a:p>
      </dgm:t>
    </dgm:pt>
    <dgm:pt modelId="{1DB83D82-13D1-4B7D-B5E9-5CFD0DC1BA96}" type="parTrans" cxnId="{6E03286C-AA78-412E-8666-AE1E3026F19C}">
      <dgm:prSet/>
      <dgm:spPr/>
      <dgm:t>
        <a:bodyPr/>
        <a:lstStyle/>
        <a:p>
          <a:endParaRPr lang="en-IN"/>
        </a:p>
      </dgm:t>
    </dgm:pt>
    <dgm:pt modelId="{477380F3-F8A4-49F7-81AF-1DCBFE04727D}" type="sibTrans" cxnId="{6E03286C-AA78-412E-8666-AE1E3026F19C}">
      <dgm:prSet/>
      <dgm:spPr/>
      <dgm:t>
        <a:bodyPr/>
        <a:lstStyle/>
        <a:p>
          <a:endParaRPr lang="en-IN"/>
        </a:p>
      </dgm:t>
    </dgm:pt>
    <dgm:pt modelId="{2256AFF4-5B2A-43ED-A260-916E344E8422}" type="pres">
      <dgm:prSet presAssocID="{3436F6FC-8448-4986-AC97-6E524AC6F13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804239D-D599-4810-83E2-95D61996BE27}" type="pres">
      <dgm:prSet presAssocID="{3436F6FC-8448-4986-AC97-6E524AC6F13A}" presName="matrix" presStyleCnt="0"/>
      <dgm:spPr/>
    </dgm:pt>
    <dgm:pt modelId="{F266B5A4-BF0E-4E2B-8856-008B2A38390D}" type="pres">
      <dgm:prSet presAssocID="{3436F6FC-8448-4986-AC97-6E524AC6F13A}" presName="tile1" presStyleLbl="node1" presStyleIdx="0" presStyleCnt="4"/>
      <dgm:spPr/>
      <dgm:t>
        <a:bodyPr/>
        <a:lstStyle/>
        <a:p>
          <a:endParaRPr lang="en-IN"/>
        </a:p>
      </dgm:t>
    </dgm:pt>
    <dgm:pt modelId="{7038C2C3-B3B0-4271-9F11-70520A1883C1}" type="pres">
      <dgm:prSet presAssocID="{3436F6FC-8448-4986-AC97-6E524AC6F1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CEDC0D-27E6-40AF-B56F-C484F77C8DC6}" type="pres">
      <dgm:prSet presAssocID="{3436F6FC-8448-4986-AC97-6E524AC6F13A}" presName="tile2" presStyleLbl="node1" presStyleIdx="1" presStyleCnt="4"/>
      <dgm:spPr/>
      <dgm:t>
        <a:bodyPr/>
        <a:lstStyle/>
        <a:p>
          <a:endParaRPr lang="en-IN"/>
        </a:p>
      </dgm:t>
    </dgm:pt>
    <dgm:pt modelId="{D338CB3C-349F-4C96-B231-8E38EF4C54BA}" type="pres">
      <dgm:prSet presAssocID="{3436F6FC-8448-4986-AC97-6E524AC6F1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E0C7B5-716D-484F-833A-75246130C9DA}" type="pres">
      <dgm:prSet presAssocID="{3436F6FC-8448-4986-AC97-6E524AC6F13A}" presName="tile3" presStyleLbl="node1" presStyleIdx="2" presStyleCnt="4"/>
      <dgm:spPr/>
      <dgm:t>
        <a:bodyPr/>
        <a:lstStyle/>
        <a:p>
          <a:endParaRPr lang="en-IN"/>
        </a:p>
      </dgm:t>
    </dgm:pt>
    <dgm:pt modelId="{7A9CB0A6-6FB7-41DC-B187-E49CD3B557FB}" type="pres">
      <dgm:prSet presAssocID="{3436F6FC-8448-4986-AC97-6E524AC6F1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CBE152-36B2-49E6-B41B-DE3297F94BF9}" type="pres">
      <dgm:prSet presAssocID="{3436F6FC-8448-4986-AC97-6E524AC6F13A}" presName="tile4" presStyleLbl="node1" presStyleIdx="3" presStyleCnt="4"/>
      <dgm:spPr/>
      <dgm:t>
        <a:bodyPr/>
        <a:lstStyle/>
        <a:p>
          <a:endParaRPr lang="en-IN"/>
        </a:p>
      </dgm:t>
    </dgm:pt>
    <dgm:pt modelId="{C1A021EB-422A-4A33-9029-F57E3329FD8F}" type="pres">
      <dgm:prSet presAssocID="{3436F6FC-8448-4986-AC97-6E524AC6F1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E0E228-35D1-4EC4-82ED-DB3D2200268B}" type="pres">
      <dgm:prSet presAssocID="{3436F6FC-8448-4986-AC97-6E524AC6F13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C6F3F924-D2B5-4FD5-BE21-08539C29BBBB}" srcId="{58CC8CA7-55DB-4254-99F1-C523AB809070}" destId="{A4562D0A-28F6-4037-B30F-40ED425D4FC5}" srcOrd="0" destOrd="0" parTransId="{C107942A-7EC1-4085-A75A-B2688F3628A8}" sibTransId="{4B55C91C-5743-4CF9-B683-F10CE0E6102F}"/>
    <dgm:cxn modelId="{AD795C39-2E8F-41F6-8D7D-1041D364C8AE}" type="presOf" srcId="{B2CCD1E8-9EF6-4221-9521-A15CEAF32476}" destId="{2CCEDC0D-27E6-40AF-B56F-C484F77C8DC6}" srcOrd="0" destOrd="0" presId="urn:microsoft.com/office/officeart/2005/8/layout/matrix1#1"/>
    <dgm:cxn modelId="{55A43DEF-1CBB-4D26-8F4E-D3012C095C8B}" type="presOf" srcId="{B2CCD1E8-9EF6-4221-9521-A15CEAF32476}" destId="{D338CB3C-349F-4C96-B231-8E38EF4C54BA}" srcOrd="1" destOrd="0" presId="urn:microsoft.com/office/officeart/2005/8/layout/matrix1#1"/>
    <dgm:cxn modelId="{B24F880B-489F-4F0E-A39B-7B9AE5860409}" srcId="{58CC8CA7-55DB-4254-99F1-C523AB809070}" destId="{B2CCD1E8-9EF6-4221-9521-A15CEAF32476}" srcOrd="1" destOrd="0" parTransId="{3F610E34-E136-42B1-A6CE-DD68F9FC47DA}" sibTransId="{9EC9F27E-D698-4902-A920-34BA1268D773}"/>
    <dgm:cxn modelId="{FAF90249-74F5-4837-BFC4-4AC6C9EBC5A1}" type="presOf" srcId="{3FBB4C50-C1E7-45A6-A792-6E4030A54830}" destId="{62CBE152-36B2-49E6-B41B-DE3297F94BF9}" srcOrd="0" destOrd="0" presId="urn:microsoft.com/office/officeart/2005/8/layout/matrix1#1"/>
    <dgm:cxn modelId="{322C8C56-4D9A-46DB-B6B2-EECB47B0A2D4}" type="presOf" srcId="{3FBB4C50-C1E7-45A6-A792-6E4030A54830}" destId="{C1A021EB-422A-4A33-9029-F57E3329FD8F}" srcOrd="1" destOrd="0" presId="urn:microsoft.com/office/officeart/2005/8/layout/matrix1#1"/>
    <dgm:cxn modelId="{0BAC4571-EF7B-44C2-9EC4-B507BF7F2202}" type="presOf" srcId="{50682CFD-EE60-43EB-A7BD-2AD9EA8667E2}" destId="{7A9CB0A6-6FB7-41DC-B187-E49CD3B557FB}" srcOrd="1" destOrd="0" presId="urn:microsoft.com/office/officeart/2005/8/layout/matrix1#1"/>
    <dgm:cxn modelId="{6E03286C-AA78-412E-8666-AE1E3026F19C}" srcId="{58CC8CA7-55DB-4254-99F1-C523AB809070}" destId="{3FBB4C50-C1E7-45A6-A792-6E4030A54830}" srcOrd="3" destOrd="0" parTransId="{1DB83D82-13D1-4B7D-B5E9-5CFD0DC1BA96}" sibTransId="{477380F3-F8A4-49F7-81AF-1DCBFE04727D}"/>
    <dgm:cxn modelId="{1B7160C3-EBB1-4A9A-A658-B7DA677C39DD}" type="presOf" srcId="{A4562D0A-28F6-4037-B30F-40ED425D4FC5}" destId="{7038C2C3-B3B0-4271-9F11-70520A1883C1}" srcOrd="1" destOrd="0" presId="urn:microsoft.com/office/officeart/2005/8/layout/matrix1#1"/>
    <dgm:cxn modelId="{7A22AF0C-2407-47B8-A674-5EFD418FF065}" srcId="{58CC8CA7-55DB-4254-99F1-C523AB809070}" destId="{50682CFD-EE60-43EB-A7BD-2AD9EA8667E2}" srcOrd="2" destOrd="0" parTransId="{16751CF6-3EDF-4BE9-ABD8-D9E5DA7FF2C5}" sibTransId="{2D79C452-43D0-420B-B18E-A71BE58D2266}"/>
    <dgm:cxn modelId="{14B8DEEF-AA00-4121-83B2-8D9746033BD7}" srcId="{3436F6FC-8448-4986-AC97-6E524AC6F13A}" destId="{58CC8CA7-55DB-4254-99F1-C523AB809070}" srcOrd="0" destOrd="0" parTransId="{C7844ACA-EF2B-434F-A4D6-E7397C03A62F}" sibTransId="{5BBA9F53-0C0B-4B07-822B-E18E55F3FB3D}"/>
    <dgm:cxn modelId="{255A75F3-2F4B-434A-B55B-8A91EAF5B2BE}" type="presOf" srcId="{50682CFD-EE60-43EB-A7BD-2AD9EA8667E2}" destId="{D2E0C7B5-716D-484F-833A-75246130C9DA}" srcOrd="0" destOrd="0" presId="urn:microsoft.com/office/officeart/2005/8/layout/matrix1#1"/>
    <dgm:cxn modelId="{A00947D5-C487-4487-8CDF-4AE99D3A63C1}" type="presOf" srcId="{3436F6FC-8448-4986-AC97-6E524AC6F13A}" destId="{2256AFF4-5B2A-43ED-A260-916E344E8422}" srcOrd="0" destOrd="0" presId="urn:microsoft.com/office/officeart/2005/8/layout/matrix1#1"/>
    <dgm:cxn modelId="{46354EC3-9126-4292-91AD-2B0993F2E22B}" type="presOf" srcId="{58CC8CA7-55DB-4254-99F1-C523AB809070}" destId="{11E0E228-35D1-4EC4-82ED-DB3D2200268B}" srcOrd="0" destOrd="0" presId="urn:microsoft.com/office/officeart/2005/8/layout/matrix1#1"/>
    <dgm:cxn modelId="{3F53EE55-4359-42A5-8905-0B58450945CC}" type="presOf" srcId="{A4562D0A-28F6-4037-B30F-40ED425D4FC5}" destId="{F266B5A4-BF0E-4E2B-8856-008B2A38390D}" srcOrd="0" destOrd="0" presId="urn:microsoft.com/office/officeart/2005/8/layout/matrix1#1"/>
    <dgm:cxn modelId="{F2E6C492-4CA9-45A4-A4FE-4A29CBFB3458}" type="presParOf" srcId="{2256AFF4-5B2A-43ED-A260-916E344E8422}" destId="{2804239D-D599-4810-83E2-95D61996BE27}" srcOrd="0" destOrd="0" presId="urn:microsoft.com/office/officeart/2005/8/layout/matrix1#1"/>
    <dgm:cxn modelId="{A9971742-2A48-4FE3-9C54-B17BB6902208}" type="presParOf" srcId="{2804239D-D599-4810-83E2-95D61996BE27}" destId="{F266B5A4-BF0E-4E2B-8856-008B2A38390D}" srcOrd="0" destOrd="0" presId="urn:microsoft.com/office/officeart/2005/8/layout/matrix1#1"/>
    <dgm:cxn modelId="{C12AE228-18DC-4ED5-A94D-0277BD1ACA50}" type="presParOf" srcId="{2804239D-D599-4810-83E2-95D61996BE27}" destId="{7038C2C3-B3B0-4271-9F11-70520A1883C1}" srcOrd="1" destOrd="0" presId="urn:microsoft.com/office/officeart/2005/8/layout/matrix1#1"/>
    <dgm:cxn modelId="{857F28A8-71FC-4F9D-99CE-E2A86F8F5CD8}" type="presParOf" srcId="{2804239D-D599-4810-83E2-95D61996BE27}" destId="{2CCEDC0D-27E6-40AF-B56F-C484F77C8DC6}" srcOrd="2" destOrd="0" presId="urn:microsoft.com/office/officeart/2005/8/layout/matrix1#1"/>
    <dgm:cxn modelId="{D206435B-1BEE-4440-B295-909E9D95A77E}" type="presParOf" srcId="{2804239D-D599-4810-83E2-95D61996BE27}" destId="{D338CB3C-349F-4C96-B231-8E38EF4C54BA}" srcOrd="3" destOrd="0" presId="urn:microsoft.com/office/officeart/2005/8/layout/matrix1#1"/>
    <dgm:cxn modelId="{0DF02132-1ED1-459B-AE73-BB74FB581453}" type="presParOf" srcId="{2804239D-D599-4810-83E2-95D61996BE27}" destId="{D2E0C7B5-716D-484F-833A-75246130C9DA}" srcOrd="4" destOrd="0" presId="urn:microsoft.com/office/officeart/2005/8/layout/matrix1#1"/>
    <dgm:cxn modelId="{67B9A779-F483-4D09-B199-33208A1A9E84}" type="presParOf" srcId="{2804239D-D599-4810-83E2-95D61996BE27}" destId="{7A9CB0A6-6FB7-41DC-B187-E49CD3B557FB}" srcOrd="5" destOrd="0" presId="urn:microsoft.com/office/officeart/2005/8/layout/matrix1#1"/>
    <dgm:cxn modelId="{F05CFC60-0DBD-4557-94B3-900A78EC60BC}" type="presParOf" srcId="{2804239D-D599-4810-83E2-95D61996BE27}" destId="{62CBE152-36B2-49E6-B41B-DE3297F94BF9}" srcOrd="6" destOrd="0" presId="urn:microsoft.com/office/officeart/2005/8/layout/matrix1#1"/>
    <dgm:cxn modelId="{E4906A64-944F-47E3-84A4-C6D8711370B5}" type="presParOf" srcId="{2804239D-D599-4810-83E2-95D61996BE27}" destId="{C1A021EB-422A-4A33-9029-F57E3329FD8F}" srcOrd="7" destOrd="0" presId="urn:microsoft.com/office/officeart/2005/8/layout/matrix1#1"/>
    <dgm:cxn modelId="{7747CD6A-2479-499E-B4B5-734B43897A8A}" type="presParOf" srcId="{2256AFF4-5B2A-43ED-A260-916E344E8422}" destId="{11E0E228-35D1-4EC4-82ED-DB3D2200268B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9F61EE-1984-46A6-AEDE-878666DBF699}" type="doc">
      <dgm:prSet loTypeId="urn:microsoft.com/office/officeart/2009/3/layout/StepUpProcess" loCatId="process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IN"/>
        </a:p>
      </dgm:t>
    </dgm:pt>
    <dgm:pt modelId="{D2296703-343A-4AD7-BC80-C8B419FA28B6}">
      <dgm:prSet phldrT="[Text]" custT="1"/>
      <dgm:spPr/>
      <dgm:t>
        <a:bodyPr/>
        <a:lstStyle/>
        <a:p>
          <a:r>
            <a:rPr lang="en-IN" sz="1600" b="1" dirty="0" smtClean="0">
              <a:solidFill>
                <a:schemeClr val="bg1"/>
              </a:solidFill>
            </a:rPr>
            <a:t>Capture Waste Image</a:t>
          </a:r>
          <a:endParaRPr lang="en-IN" sz="1600" dirty="0">
            <a:solidFill>
              <a:schemeClr val="bg1"/>
            </a:solidFill>
          </a:endParaRPr>
        </a:p>
      </dgm:t>
    </dgm:pt>
    <dgm:pt modelId="{8378EF5F-6D0C-4C95-9B91-41F96D54C452}" type="parTrans" cxnId="{35DF92AC-7B55-4728-8766-8D63C039A2EB}">
      <dgm:prSet/>
      <dgm:spPr/>
      <dgm:t>
        <a:bodyPr/>
        <a:lstStyle/>
        <a:p>
          <a:endParaRPr lang="en-IN"/>
        </a:p>
      </dgm:t>
    </dgm:pt>
    <dgm:pt modelId="{A22343A4-063F-4973-A884-457C03F13289}" type="sibTrans" cxnId="{35DF92AC-7B55-4728-8766-8D63C039A2EB}">
      <dgm:prSet/>
      <dgm:spPr/>
      <dgm:t>
        <a:bodyPr/>
        <a:lstStyle/>
        <a:p>
          <a:endParaRPr lang="en-IN"/>
        </a:p>
      </dgm:t>
    </dgm:pt>
    <dgm:pt modelId="{42E887B6-BCF6-4CDE-872B-D26BFD39C9B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AI Analysis</a:t>
          </a:r>
          <a:endParaRPr lang="en-IN" sz="1600" b="1" dirty="0">
            <a:solidFill>
              <a:schemeClr val="bg1"/>
            </a:solidFill>
          </a:endParaRPr>
        </a:p>
      </dgm:t>
    </dgm:pt>
    <dgm:pt modelId="{CCEC4401-41D1-447E-8A85-1A664B75781C}" type="parTrans" cxnId="{7EA0473C-48E8-4FDB-AD2D-29C5E0677AFD}">
      <dgm:prSet/>
      <dgm:spPr/>
      <dgm:t>
        <a:bodyPr/>
        <a:lstStyle/>
        <a:p>
          <a:endParaRPr lang="en-IN"/>
        </a:p>
      </dgm:t>
    </dgm:pt>
    <dgm:pt modelId="{CA7BF291-D0EB-49F9-8F3C-F3A818A746F2}" type="sibTrans" cxnId="{7EA0473C-48E8-4FDB-AD2D-29C5E0677AFD}">
      <dgm:prSet/>
      <dgm:spPr/>
      <dgm:t>
        <a:bodyPr/>
        <a:lstStyle/>
        <a:p>
          <a:endParaRPr lang="en-IN"/>
        </a:p>
      </dgm:t>
    </dgm:pt>
    <dgm:pt modelId="{E14FCBA3-1F2A-4FA2-B388-CF88DBD423DE}">
      <dgm:prSet phldrT="[Text]" custT="1"/>
      <dgm:spPr/>
      <dgm:t>
        <a:bodyPr/>
        <a:lstStyle/>
        <a:p>
          <a:r>
            <a:rPr lang="en-IN" sz="1400" b="1" dirty="0" smtClean="0">
              <a:solidFill>
                <a:schemeClr val="bg1"/>
              </a:solidFill>
            </a:rPr>
            <a:t>Coordinate Mapping</a:t>
          </a:r>
          <a:endParaRPr lang="en-IN" sz="1400" b="1" dirty="0">
            <a:solidFill>
              <a:schemeClr val="bg1"/>
            </a:solidFill>
          </a:endParaRPr>
        </a:p>
      </dgm:t>
    </dgm:pt>
    <dgm:pt modelId="{E2CB4626-1E60-4AE9-A2E6-42AB4C6CAFA2}" type="parTrans" cxnId="{56AAF2A2-4CF9-41E3-B4C5-F35706FF8959}">
      <dgm:prSet/>
      <dgm:spPr/>
      <dgm:t>
        <a:bodyPr/>
        <a:lstStyle/>
        <a:p>
          <a:endParaRPr lang="en-IN"/>
        </a:p>
      </dgm:t>
    </dgm:pt>
    <dgm:pt modelId="{C2D291D8-5DAE-432F-B58C-9B3D8BD773C6}" type="sibTrans" cxnId="{56AAF2A2-4CF9-41E3-B4C5-F35706FF8959}">
      <dgm:prSet/>
      <dgm:spPr/>
      <dgm:t>
        <a:bodyPr/>
        <a:lstStyle/>
        <a:p>
          <a:endParaRPr lang="en-IN"/>
        </a:p>
      </dgm:t>
    </dgm:pt>
    <dgm:pt modelId="{8DA51E2A-D6EF-4875-941D-6EADCD41752F}">
      <dgm:prSet phldrT="[Text]" custT="1"/>
      <dgm:spPr/>
      <dgm:t>
        <a:bodyPr/>
        <a:lstStyle/>
        <a:p>
          <a:r>
            <a:rPr lang="en-IN" sz="1400" b="1" dirty="0" smtClean="0">
              <a:solidFill>
                <a:schemeClr val="bg1"/>
              </a:solidFill>
            </a:rPr>
            <a:t>Automated Sorting</a:t>
          </a:r>
          <a:endParaRPr lang="en-IN" sz="1400" b="1" dirty="0">
            <a:solidFill>
              <a:schemeClr val="bg1"/>
            </a:solidFill>
          </a:endParaRPr>
        </a:p>
      </dgm:t>
    </dgm:pt>
    <dgm:pt modelId="{264D4713-91A6-4C7F-8BAF-387FF6C6AB94}" type="parTrans" cxnId="{7AC7B154-B7B5-4D2D-8904-A1BB0BEC4126}">
      <dgm:prSet/>
      <dgm:spPr/>
      <dgm:t>
        <a:bodyPr/>
        <a:lstStyle/>
        <a:p>
          <a:endParaRPr lang="en-IN"/>
        </a:p>
      </dgm:t>
    </dgm:pt>
    <dgm:pt modelId="{1466C681-1B1C-4DA2-BE26-2FC50CC29C84}" type="sibTrans" cxnId="{7AC7B154-B7B5-4D2D-8904-A1BB0BEC4126}">
      <dgm:prSet/>
      <dgm:spPr/>
      <dgm:t>
        <a:bodyPr/>
        <a:lstStyle/>
        <a:p>
          <a:endParaRPr lang="en-IN"/>
        </a:p>
      </dgm:t>
    </dgm:pt>
    <dgm:pt modelId="{C7C84D25-36F9-4887-B21E-8DA43DBEE676}">
      <dgm:prSet phldrT="[Text]" custT="1"/>
      <dgm:spPr/>
      <dgm:t>
        <a:bodyPr/>
        <a:lstStyle/>
        <a:p>
          <a:r>
            <a:rPr lang="en-IN" sz="1400" b="1" dirty="0" smtClean="0">
              <a:solidFill>
                <a:schemeClr val="bg1"/>
              </a:solidFill>
            </a:rPr>
            <a:t>Data Collection</a:t>
          </a:r>
          <a:endParaRPr lang="en-IN" sz="1400" b="1" dirty="0">
            <a:solidFill>
              <a:schemeClr val="bg1"/>
            </a:solidFill>
          </a:endParaRPr>
        </a:p>
      </dgm:t>
    </dgm:pt>
    <dgm:pt modelId="{12A68CF8-79AF-4EAD-8A61-BCC64D9186CF}" type="parTrans" cxnId="{35F4C451-BDB8-4978-BCD6-8301994794ED}">
      <dgm:prSet/>
      <dgm:spPr/>
      <dgm:t>
        <a:bodyPr/>
        <a:lstStyle/>
        <a:p>
          <a:endParaRPr lang="en-IN"/>
        </a:p>
      </dgm:t>
    </dgm:pt>
    <dgm:pt modelId="{5BC48803-0B58-488C-B577-FA14337392AF}" type="sibTrans" cxnId="{35F4C451-BDB8-4978-BCD6-8301994794ED}">
      <dgm:prSet/>
      <dgm:spPr/>
      <dgm:t>
        <a:bodyPr/>
        <a:lstStyle/>
        <a:p>
          <a:endParaRPr lang="en-IN"/>
        </a:p>
      </dgm:t>
    </dgm:pt>
    <dgm:pt modelId="{E39F4AA5-1EE1-4A90-AED9-074F3CE0AEBC}">
      <dgm:prSet phldrT="[Text]" custT="1"/>
      <dgm:spPr/>
      <dgm:t>
        <a:bodyPr/>
        <a:lstStyle/>
        <a:p>
          <a:r>
            <a:rPr lang="en-IN" sz="1400" b="1" dirty="0" smtClean="0">
              <a:solidFill>
                <a:schemeClr val="bg1"/>
              </a:solidFill>
            </a:rPr>
            <a:t>Final Disposal</a:t>
          </a:r>
          <a:endParaRPr lang="en-IN" sz="1400" b="1" dirty="0">
            <a:solidFill>
              <a:schemeClr val="bg1"/>
            </a:solidFill>
          </a:endParaRPr>
        </a:p>
      </dgm:t>
    </dgm:pt>
    <dgm:pt modelId="{064D9AC8-B4B6-4FD5-88F8-F12BE3AC077F}" type="parTrans" cxnId="{B2B5D436-C47E-413F-9B1D-83081A7F7394}">
      <dgm:prSet/>
      <dgm:spPr/>
      <dgm:t>
        <a:bodyPr/>
        <a:lstStyle/>
        <a:p>
          <a:endParaRPr lang="en-IN"/>
        </a:p>
      </dgm:t>
    </dgm:pt>
    <dgm:pt modelId="{A218C6FC-D729-40CC-ACB8-F61126F73540}" type="sibTrans" cxnId="{B2B5D436-C47E-413F-9B1D-83081A7F7394}">
      <dgm:prSet/>
      <dgm:spPr/>
      <dgm:t>
        <a:bodyPr/>
        <a:lstStyle/>
        <a:p>
          <a:endParaRPr lang="en-IN"/>
        </a:p>
      </dgm:t>
    </dgm:pt>
    <dgm:pt modelId="{EB5C3818-6969-4390-AB2E-44F93A6EAF8B}" type="pres">
      <dgm:prSet presAssocID="{829F61EE-1984-46A6-AEDE-878666DBF6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81146B82-863C-47BD-899F-AED2A366AE45}" type="pres">
      <dgm:prSet presAssocID="{D2296703-343A-4AD7-BC80-C8B419FA28B6}" presName="composite" presStyleCnt="0"/>
      <dgm:spPr/>
    </dgm:pt>
    <dgm:pt modelId="{86D45932-5EB2-4596-945F-38CFC7C29D09}" type="pres">
      <dgm:prSet presAssocID="{D2296703-343A-4AD7-BC80-C8B419FA28B6}" presName="LShape" presStyleLbl="alignNode1" presStyleIdx="0" presStyleCnt="11"/>
      <dgm:spPr/>
    </dgm:pt>
    <dgm:pt modelId="{45167D7F-B6D3-4074-AA3D-BB6FABE3EA52}" type="pres">
      <dgm:prSet presAssocID="{D2296703-343A-4AD7-BC80-C8B419FA28B6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4B9D8F-4A0D-4655-992D-24A328E2109C}" type="pres">
      <dgm:prSet presAssocID="{D2296703-343A-4AD7-BC80-C8B419FA28B6}" presName="Triangle" presStyleLbl="alignNode1" presStyleIdx="1" presStyleCnt="11"/>
      <dgm:spPr/>
    </dgm:pt>
    <dgm:pt modelId="{5CB8FB16-5731-43E1-B011-2530CF46BE57}" type="pres">
      <dgm:prSet presAssocID="{A22343A4-063F-4973-A884-457C03F13289}" presName="sibTrans" presStyleCnt="0"/>
      <dgm:spPr/>
    </dgm:pt>
    <dgm:pt modelId="{3591F80F-32EA-4F99-AF96-394F38FA9221}" type="pres">
      <dgm:prSet presAssocID="{A22343A4-063F-4973-A884-457C03F13289}" presName="space" presStyleCnt="0"/>
      <dgm:spPr/>
    </dgm:pt>
    <dgm:pt modelId="{379CF633-46F3-4452-A9B9-F2E6C53CB5E1}" type="pres">
      <dgm:prSet presAssocID="{42E887B6-BCF6-4CDE-872B-D26BFD39C9BB}" presName="composite" presStyleCnt="0"/>
      <dgm:spPr/>
    </dgm:pt>
    <dgm:pt modelId="{699E927E-BC34-457B-970F-9DA55DBB6EA4}" type="pres">
      <dgm:prSet presAssocID="{42E887B6-BCF6-4CDE-872B-D26BFD39C9BB}" presName="LShape" presStyleLbl="alignNode1" presStyleIdx="2" presStyleCnt="11"/>
      <dgm:spPr/>
    </dgm:pt>
    <dgm:pt modelId="{0000AF40-4578-4946-B258-2FF76F5FB496}" type="pres">
      <dgm:prSet presAssocID="{42E887B6-BCF6-4CDE-872B-D26BFD39C9BB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2424B0-1746-4748-BB10-3F0908592C7B}" type="pres">
      <dgm:prSet presAssocID="{42E887B6-BCF6-4CDE-872B-D26BFD39C9BB}" presName="Triangle" presStyleLbl="alignNode1" presStyleIdx="3" presStyleCnt="11"/>
      <dgm:spPr/>
    </dgm:pt>
    <dgm:pt modelId="{8DD78835-3633-4B96-9B0D-3FEE609C17E3}" type="pres">
      <dgm:prSet presAssocID="{CA7BF291-D0EB-49F9-8F3C-F3A818A746F2}" presName="sibTrans" presStyleCnt="0"/>
      <dgm:spPr/>
    </dgm:pt>
    <dgm:pt modelId="{0F79D36E-84C0-44D4-8F07-E22B7F87BC52}" type="pres">
      <dgm:prSet presAssocID="{CA7BF291-D0EB-49F9-8F3C-F3A818A746F2}" presName="space" presStyleCnt="0"/>
      <dgm:spPr/>
    </dgm:pt>
    <dgm:pt modelId="{605F3F7F-0D9F-459C-830D-B3ADBC4E0DCA}" type="pres">
      <dgm:prSet presAssocID="{E14FCBA3-1F2A-4FA2-B388-CF88DBD423DE}" presName="composite" presStyleCnt="0"/>
      <dgm:spPr/>
    </dgm:pt>
    <dgm:pt modelId="{112F41FA-A1AE-44A0-9DC4-B72021A42D91}" type="pres">
      <dgm:prSet presAssocID="{E14FCBA3-1F2A-4FA2-B388-CF88DBD423DE}" presName="LShape" presStyleLbl="alignNode1" presStyleIdx="4" presStyleCnt="11"/>
      <dgm:spPr/>
    </dgm:pt>
    <dgm:pt modelId="{75E6B8DE-95C2-4846-A143-831ECDFC8ECE}" type="pres">
      <dgm:prSet presAssocID="{E14FCBA3-1F2A-4FA2-B388-CF88DBD423DE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CD46CC-EA1E-45E5-AD34-F639324FB553}" type="pres">
      <dgm:prSet presAssocID="{E14FCBA3-1F2A-4FA2-B388-CF88DBD423DE}" presName="Triangle" presStyleLbl="alignNode1" presStyleIdx="5" presStyleCnt="11"/>
      <dgm:spPr/>
    </dgm:pt>
    <dgm:pt modelId="{F1283C19-45F2-4B47-8014-D806E16A26C4}" type="pres">
      <dgm:prSet presAssocID="{C2D291D8-5DAE-432F-B58C-9B3D8BD773C6}" presName="sibTrans" presStyleCnt="0"/>
      <dgm:spPr/>
    </dgm:pt>
    <dgm:pt modelId="{932CCD82-67C7-4BC5-9E1D-D5060E69CD1F}" type="pres">
      <dgm:prSet presAssocID="{C2D291D8-5DAE-432F-B58C-9B3D8BD773C6}" presName="space" presStyleCnt="0"/>
      <dgm:spPr/>
    </dgm:pt>
    <dgm:pt modelId="{40DB12CD-DE5B-47E7-B108-6D121AEA47C0}" type="pres">
      <dgm:prSet presAssocID="{8DA51E2A-D6EF-4875-941D-6EADCD41752F}" presName="composite" presStyleCnt="0"/>
      <dgm:spPr/>
    </dgm:pt>
    <dgm:pt modelId="{E0B15B14-13B4-4A6E-AA80-A489DA343FDF}" type="pres">
      <dgm:prSet presAssocID="{8DA51E2A-D6EF-4875-941D-6EADCD41752F}" presName="LShape" presStyleLbl="alignNode1" presStyleIdx="6" presStyleCnt="11"/>
      <dgm:spPr/>
    </dgm:pt>
    <dgm:pt modelId="{94F3B25D-5404-4317-90B1-81AF1A56AA4F}" type="pres">
      <dgm:prSet presAssocID="{8DA51E2A-D6EF-4875-941D-6EADCD41752F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94EA84-6B24-4545-9E7E-E5E3E5FEAEA9}" type="pres">
      <dgm:prSet presAssocID="{8DA51E2A-D6EF-4875-941D-6EADCD41752F}" presName="Triangle" presStyleLbl="alignNode1" presStyleIdx="7" presStyleCnt="11"/>
      <dgm:spPr/>
    </dgm:pt>
    <dgm:pt modelId="{CDEBBAE0-B878-4ADB-A380-535493F09584}" type="pres">
      <dgm:prSet presAssocID="{1466C681-1B1C-4DA2-BE26-2FC50CC29C84}" presName="sibTrans" presStyleCnt="0"/>
      <dgm:spPr/>
    </dgm:pt>
    <dgm:pt modelId="{6ACC3F7A-FB17-4D17-8E81-9DF87AEACDA4}" type="pres">
      <dgm:prSet presAssocID="{1466C681-1B1C-4DA2-BE26-2FC50CC29C84}" presName="space" presStyleCnt="0"/>
      <dgm:spPr/>
    </dgm:pt>
    <dgm:pt modelId="{00B9587E-37B5-441E-856B-34F1D886D6AE}" type="pres">
      <dgm:prSet presAssocID="{C7C84D25-36F9-4887-B21E-8DA43DBEE676}" presName="composite" presStyleCnt="0"/>
      <dgm:spPr/>
    </dgm:pt>
    <dgm:pt modelId="{F4629D5F-AF69-4CD6-8A37-227C9A09EABE}" type="pres">
      <dgm:prSet presAssocID="{C7C84D25-36F9-4887-B21E-8DA43DBEE676}" presName="LShape" presStyleLbl="alignNode1" presStyleIdx="8" presStyleCnt="11"/>
      <dgm:spPr/>
    </dgm:pt>
    <dgm:pt modelId="{0483866D-4D0C-4DF5-9919-C2388AB2B44E}" type="pres">
      <dgm:prSet presAssocID="{C7C84D25-36F9-4887-B21E-8DA43DBEE676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A7523F-CF7B-4009-8DB7-A72BD43AEE7F}" type="pres">
      <dgm:prSet presAssocID="{C7C84D25-36F9-4887-B21E-8DA43DBEE676}" presName="Triangle" presStyleLbl="alignNode1" presStyleIdx="9" presStyleCnt="11"/>
      <dgm:spPr/>
    </dgm:pt>
    <dgm:pt modelId="{F722C065-A747-4415-B437-4E61EC4255BF}" type="pres">
      <dgm:prSet presAssocID="{5BC48803-0B58-488C-B577-FA14337392AF}" presName="sibTrans" presStyleCnt="0"/>
      <dgm:spPr/>
    </dgm:pt>
    <dgm:pt modelId="{1468E91A-C27B-4328-890B-41CCD7AA7C02}" type="pres">
      <dgm:prSet presAssocID="{5BC48803-0B58-488C-B577-FA14337392AF}" presName="space" presStyleCnt="0"/>
      <dgm:spPr/>
    </dgm:pt>
    <dgm:pt modelId="{DD5ECB8B-25DD-4F5B-B4E7-D38136222AEB}" type="pres">
      <dgm:prSet presAssocID="{E39F4AA5-1EE1-4A90-AED9-074F3CE0AEBC}" presName="composite" presStyleCnt="0"/>
      <dgm:spPr/>
    </dgm:pt>
    <dgm:pt modelId="{6CE65191-C2C2-4275-AF63-A53B01895E65}" type="pres">
      <dgm:prSet presAssocID="{E39F4AA5-1EE1-4A90-AED9-074F3CE0AEBC}" presName="LShape" presStyleLbl="alignNode1" presStyleIdx="10" presStyleCnt="11"/>
      <dgm:spPr/>
    </dgm:pt>
    <dgm:pt modelId="{CD2EFB34-8927-4215-BC2A-E4351A53B10A}" type="pres">
      <dgm:prSet presAssocID="{E39F4AA5-1EE1-4A90-AED9-074F3CE0AEB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2BE6FC5-563B-4A5D-8CDF-2A549D931A66}" type="presOf" srcId="{E39F4AA5-1EE1-4A90-AED9-074F3CE0AEBC}" destId="{CD2EFB34-8927-4215-BC2A-E4351A53B10A}" srcOrd="0" destOrd="0" presId="urn:microsoft.com/office/officeart/2009/3/layout/StepUpProcess"/>
    <dgm:cxn modelId="{B7718DB4-14F3-475E-AA66-791C7181950B}" type="presOf" srcId="{D2296703-343A-4AD7-BC80-C8B419FA28B6}" destId="{45167D7F-B6D3-4074-AA3D-BB6FABE3EA52}" srcOrd="0" destOrd="0" presId="urn:microsoft.com/office/officeart/2009/3/layout/StepUpProcess"/>
    <dgm:cxn modelId="{B2B5D436-C47E-413F-9B1D-83081A7F7394}" srcId="{829F61EE-1984-46A6-AEDE-878666DBF699}" destId="{E39F4AA5-1EE1-4A90-AED9-074F3CE0AEBC}" srcOrd="5" destOrd="0" parTransId="{064D9AC8-B4B6-4FD5-88F8-F12BE3AC077F}" sibTransId="{A218C6FC-D729-40CC-ACB8-F61126F73540}"/>
    <dgm:cxn modelId="{56AAF2A2-4CF9-41E3-B4C5-F35706FF8959}" srcId="{829F61EE-1984-46A6-AEDE-878666DBF699}" destId="{E14FCBA3-1F2A-4FA2-B388-CF88DBD423DE}" srcOrd="2" destOrd="0" parTransId="{E2CB4626-1E60-4AE9-A2E6-42AB4C6CAFA2}" sibTransId="{C2D291D8-5DAE-432F-B58C-9B3D8BD773C6}"/>
    <dgm:cxn modelId="{ED726391-78B7-41F3-AC6A-E3EE38A6893B}" type="presOf" srcId="{E14FCBA3-1F2A-4FA2-B388-CF88DBD423DE}" destId="{75E6B8DE-95C2-4846-A143-831ECDFC8ECE}" srcOrd="0" destOrd="0" presId="urn:microsoft.com/office/officeart/2009/3/layout/StepUpProcess"/>
    <dgm:cxn modelId="{35F4C451-BDB8-4978-BCD6-8301994794ED}" srcId="{829F61EE-1984-46A6-AEDE-878666DBF699}" destId="{C7C84D25-36F9-4887-B21E-8DA43DBEE676}" srcOrd="4" destOrd="0" parTransId="{12A68CF8-79AF-4EAD-8A61-BCC64D9186CF}" sibTransId="{5BC48803-0B58-488C-B577-FA14337392AF}"/>
    <dgm:cxn modelId="{7AC7B154-B7B5-4D2D-8904-A1BB0BEC4126}" srcId="{829F61EE-1984-46A6-AEDE-878666DBF699}" destId="{8DA51E2A-D6EF-4875-941D-6EADCD41752F}" srcOrd="3" destOrd="0" parTransId="{264D4713-91A6-4C7F-8BAF-387FF6C6AB94}" sibTransId="{1466C681-1B1C-4DA2-BE26-2FC50CC29C84}"/>
    <dgm:cxn modelId="{7EA0473C-48E8-4FDB-AD2D-29C5E0677AFD}" srcId="{829F61EE-1984-46A6-AEDE-878666DBF699}" destId="{42E887B6-BCF6-4CDE-872B-D26BFD39C9BB}" srcOrd="1" destOrd="0" parTransId="{CCEC4401-41D1-447E-8A85-1A664B75781C}" sibTransId="{CA7BF291-D0EB-49F9-8F3C-F3A818A746F2}"/>
    <dgm:cxn modelId="{35DF92AC-7B55-4728-8766-8D63C039A2EB}" srcId="{829F61EE-1984-46A6-AEDE-878666DBF699}" destId="{D2296703-343A-4AD7-BC80-C8B419FA28B6}" srcOrd="0" destOrd="0" parTransId="{8378EF5F-6D0C-4C95-9B91-41F96D54C452}" sibTransId="{A22343A4-063F-4973-A884-457C03F13289}"/>
    <dgm:cxn modelId="{7E018D10-3AF8-441A-A886-C06520755B08}" type="presOf" srcId="{42E887B6-BCF6-4CDE-872B-D26BFD39C9BB}" destId="{0000AF40-4578-4946-B258-2FF76F5FB496}" srcOrd="0" destOrd="0" presId="urn:microsoft.com/office/officeart/2009/3/layout/StepUpProcess"/>
    <dgm:cxn modelId="{B5045933-88E1-41BB-8607-1D2126922400}" type="presOf" srcId="{8DA51E2A-D6EF-4875-941D-6EADCD41752F}" destId="{94F3B25D-5404-4317-90B1-81AF1A56AA4F}" srcOrd="0" destOrd="0" presId="urn:microsoft.com/office/officeart/2009/3/layout/StepUpProcess"/>
    <dgm:cxn modelId="{9E774618-AD2A-4A74-B41F-CAE1007E8826}" type="presOf" srcId="{C7C84D25-36F9-4887-B21E-8DA43DBEE676}" destId="{0483866D-4D0C-4DF5-9919-C2388AB2B44E}" srcOrd="0" destOrd="0" presId="urn:microsoft.com/office/officeart/2009/3/layout/StepUpProcess"/>
    <dgm:cxn modelId="{DEE91D07-1D7B-4359-8358-5F13CDA02232}" type="presOf" srcId="{829F61EE-1984-46A6-AEDE-878666DBF699}" destId="{EB5C3818-6969-4390-AB2E-44F93A6EAF8B}" srcOrd="0" destOrd="0" presId="urn:microsoft.com/office/officeart/2009/3/layout/StepUpProcess"/>
    <dgm:cxn modelId="{1C8808B0-4A5A-46A1-AE29-46B5C2670E8E}" type="presParOf" srcId="{EB5C3818-6969-4390-AB2E-44F93A6EAF8B}" destId="{81146B82-863C-47BD-899F-AED2A366AE45}" srcOrd="0" destOrd="0" presId="urn:microsoft.com/office/officeart/2009/3/layout/StepUpProcess"/>
    <dgm:cxn modelId="{6739D488-9D03-473F-8793-051BA9E6F28C}" type="presParOf" srcId="{81146B82-863C-47BD-899F-AED2A366AE45}" destId="{86D45932-5EB2-4596-945F-38CFC7C29D09}" srcOrd="0" destOrd="0" presId="urn:microsoft.com/office/officeart/2009/3/layout/StepUpProcess"/>
    <dgm:cxn modelId="{2FCBDF66-4E5F-429F-9011-A56D30C4A108}" type="presParOf" srcId="{81146B82-863C-47BD-899F-AED2A366AE45}" destId="{45167D7F-B6D3-4074-AA3D-BB6FABE3EA52}" srcOrd="1" destOrd="0" presId="urn:microsoft.com/office/officeart/2009/3/layout/StepUpProcess"/>
    <dgm:cxn modelId="{4DBC7858-2578-437D-B6EA-814873538FF5}" type="presParOf" srcId="{81146B82-863C-47BD-899F-AED2A366AE45}" destId="{B64B9D8F-4A0D-4655-992D-24A328E2109C}" srcOrd="2" destOrd="0" presId="urn:microsoft.com/office/officeart/2009/3/layout/StepUpProcess"/>
    <dgm:cxn modelId="{59A5E109-1C02-4284-A5D3-703E5B8A2D09}" type="presParOf" srcId="{EB5C3818-6969-4390-AB2E-44F93A6EAF8B}" destId="{5CB8FB16-5731-43E1-B011-2530CF46BE57}" srcOrd="1" destOrd="0" presId="urn:microsoft.com/office/officeart/2009/3/layout/StepUpProcess"/>
    <dgm:cxn modelId="{B3429854-2CA8-4D51-9D59-C275160D811F}" type="presParOf" srcId="{5CB8FB16-5731-43E1-B011-2530CF46BE57}" destId="{3591F80F-32EA-4F99-AF96-394F38FA9221}" srcOrd="0" destOrd="0" presId="urn:microsoft.com/office/officeart/2009/3/layout/StepUpProcess"/>
    <dgm:cxn modelId="{DA695A65-B72D-4D37-9AF6-FBE9E4AEA8D0}" type="presParOf" srcId="{EB5C3818-6969-4390-AB2E-44F93A6EAF8B}" destId="{379CF633-46F3-4452-A9B9-F2E6C53CB5E1}" srcOrd="2" destOrd="0" presId="urn:microsoft.com/office/officeart/2009/3/layout/StepUpProcess"/>
    <dgm:cxn modelId="{D0A5B6F5-A634-4BF2-B138-32322478DAE9}" type="presParOf" srcId="{379CF633-46F3-4452-A9B9-F2E6C53CB5E1}" destId="{699E927E-BC34-457B-970F-9DA55DBB6EA4}" srcOrd="0" destOrd="0" presId="urn:microsoft.com/office/officeart/2009/3/layout/StepUpProcess"/>
    <dgm:cxn modelId="{CA75E8E7-3749-42A0-83B2-3771D523A7F9}" type="presParOf" srcId="{379CF633-46F3-4452-A9B9-F2E6C53CB5E1}" destId="{0000AF40-4578-4946-B258-2FF76F5FB496}" srcOrd="1" destOrd="0" presId="urn:microsoft.com/office/officeart/2009/3/layout/StepUpProcess"/>
    <dgm:cxn modelId="{E1BC2C89-0AF2-4F6C-8B08-102D0E000F1A}" type="presParOf" srcId="{379CF633-46F3-4452-A9B9-F2E6C53CB5E1}" destId="{842424B0-1746-4748-BB10-3F0908592C7B}" srcOrd="2" destOrd="0" presId="urn:microsoft.com/office/officeart/2009/3/layout/StepUpProcess"/>
    <dgm:cxn modelId="{A47A6D7B-12CF-4DC8-9B45-0A5A7C88D333}" type="presParOf" srcId="{EB5C3818-6969-4390-AB2E-44F93A6EAF8B}" destId="{8DD78835-3633-4B96-9B0D-3FEE609C17E3}" srcOrd="3" destOrd="0" presId="urn:microsoft.com/office/officeart/2009/3/layout/StepUpProcess"/>
    <dgm:cxn modelId="{8013542C-58A1-4EBA-B9B4-221B5FBC0C52}" type="presParOf" srcId="{8DD78835-3633-4B96-9B0D-3FEE609C17E3}" destId="{0F79D36E-84C0-44D4-8F07-E22B7F87BC52}" srcOrd="0" destOrd="0" presId="urn:microsoft.com/office/officeart/2009/3/layout/StepUpProcess"/>
    <dgm:cxn modelId="{37CA2B91-723D-4AEE-8209-98BDBB7FEBBE}" type="presParOf" srcId="{EB5C3818-6969-4390-AB2E-44F93A6EAF8B}" destId="{605F3F7F-0D9F-459C-830D-B3ADBC4E0DCA}" srcOrd="4" destOrd="0" presId="urn:microsoft.com/office/officeart/2009/3/layout/StepUpProcess"/>
    <dgm:cxn modelId="{973F26F2-81ED-4034-8F57-BF36D4DBF8E2}" type="presParOf" srcId="{605F3F7F-0D9F-459C-830D-B3ADBC4E0DCA}" destId="{112F41FA-A1AE-44A0-9DC4-B72021A42D91}" srcOrd="0" destOrd="0" presId="urn:microsoft.com/office/officeart/2009/3/layout/StepUpProcess"/>
    <dgm:cxn modelId="{F7BE4D38-E63C-4D46-9765-AE53CEE864AE}" type="presParOf" srcId="{605F3F7F-0D9F-459C-830D-B3ADBC4E0DCA}" destId="{75E6B8DE-95C2-4846-A143-831ECDFC8ECE}" srcOrd="1" destOrd="0" presId="urn:microsoft.com/office/officeart/2009/3/layout/StepUpProcess"/>
    <dgm:cxn modelId="{8E167DDF-9D5F-415B-8197-781288F68F7B}" type="presParOf" srcId="{605F3F7F-0D9F-459C-830D-B3ADBC4E0DCA}" destId="{80CD46CC-EA1E-45E5-AD34-F639324FB553}" srcOrd="2" destOrd="0" presId="urn:microsoft.com/office/officeart/2009/3/layout/StepUpProcess"/>
    <dgm:cxn modelId="{0596FADD-078F-48B8-A56B-1DC324232247}" type="presParOf" srcId="{EB5C3818-6969-4390-AB2E-44F93A6EAF8B}" destId="{F1283C19-45F2-4B47-8014-D806E16A26C4}" srcOrd="5" destOrd="0" presId="urn:microsoft.com/office/officeart/2009/3/layout/StepUpProcess"/>
    <dgm:cxn modelId="{98105F20-E5C5-498F-ADAF-AA5DF2C51D21}" type="presParOf" srcId="{F1283C19-45F2-4B47-8014-D806E16A26C4}" destId="{932CCD82-67C7-4BC5-9E1D-D5060E69CD1F}" srcOrd="0" destOrd="0" presId="urn:microsoft.com/office/officeart/2009/3/layout/StepUpProcess"/>
    <dgm:cxn modelId="{DA7A12EE-3565-41BE-9659-D08EAD32A9EB}" type="presParOf" srcId="{EB5C3818-6969-4390-AB2E-44F93A6EAF8B}" destId="{40DB12CD-DE5B-47E7-B108-6D121AEA47C0}" srcOrd="6" destOrd="0" presId="urn:microsoft.com/office/officeart/2009/3/layout/StepUpProcess"/>
    <dgm:cxn modelId="{09A685C4-BD76-4A56-8C82-045F8DEADD87}" type="presParOf" srcId="{40DB12CD-DE5B-47E7-B108-6D121AEA47C0}" destId="{E0B15B14-13B4-4A6E-AA80-A489DA343FDF}" srcOrd="0" destOrd="0" presId="urn:microsoft.com/office/officeart/2009/3/layout/StepUpProcess"/>
    <dgm:cxn modelId="{8EA3025D-E3A9-49F0-96BB-75F3CB467FAE}" type="presParOf" srcId="{40DB12CD-DE5B-47E7-B108-6D121AEA47C0}" destId="{94F3B25D-5404-4317-90B1-81AF1A56AA4F}" srcOrd="1" destOrd="0" presId="urn:microsoft.com/office/officeart/2009/3/layout/StepUpProcess"/>
    <dgm:cxn modelId="{38546058-552F-4E83-874C-137BBE5B7140}" type="presParOf" srcId="{40DB12CD-DE5B-47E7-B108-6D121AEA47C0}" destId="{B494EA84-6B24-4545-9E7E-E5E3E5FEAEA9}" srcOrd="2" destOrd="0" presId="urn:microsoft.com/office/officeart/2009/3/layout/StepUpProcess"/>
    <dgm:cxn modelId="{8FF79B64-421E-414E-82E4-B65B9FC1BF99}" type="presParOf" srcId="{EB5C3818-6969-4390-AB2E-44F93A6EAF8B}" destId="{CDEBBAE0-B878-4ADB-A380-535493F09584}" srcOrd="7" destOrd="0" presId="urn:microsoft.com/office/officeart/2009/3/layout/StepUpProcess"/>
    <dgm:cxn modelId="{1D0BDA39-C147-4917-B297-123A03F4F7F9}" type="presParOf" srcId="{CDEBBAE0-B878-4ADB-A380-535493F09584}" destId="{6ACC3F7A-FB17-4D17-8E81-9DF87AEACDA4}" srcOrd="0" destOrd="0" presId="urn:microsoft.com/office/officeart/2009/3/layout/StepUpProcess"/>
    <dgm:cxn modelId="{8279C3BB-51B9-41D7-8290-D0477C848B89}" type="presParOf" srcId="{EB5C3818-6969-4390-AB2E-44F93A6EAF8B}" destId="{00B9587E-37B5-441E-856B-34F1D886D6AE}" srcOrd="8" destOrd="0" presId="urn:microsoft.com/office/officeart/2009/3/layout/StepUpProcess"/>
    <dgm:cxn modelId="{E7A31299-8DD3-48FB-9615-123A0470E2DE}" type="presParOf" srcId="{00B9587E-37B5-441E-856B-34F1D886D6AE}" destId="{F4629D5F-AF69-4CD6-8A37-227C9A09EABE}" srcOrd="0" destOrd="0" presId="urn:microsoft.com/office/officeart/2009/3/layout/StepUpProcess"/>
    <dgm:cxn modelId="{1539715E-8230-48A9-BA2F-0430BAC35828}" type="presParOf" srcId="{00B9587E-37B5-441E-856B-34F1D886D6AE}" destId="{0483866D-4D0C-4DF5-9919-C2388AB2B44E}" srcOrd="1" destOrd="0" presId="urn:microsoft.com/office/officeart/2009/3/layout/StepUpProcess"/>
    <dgm:cxn modelId="{5355A876-E7B4-4D39-AEE7-7AC3D1028ACE}" type="presParOf" srcId="{00B9587E-37B5-441E-856B-34F1D886D6AE}" destId="{24A7523F-CF7B-4009-8DB7-A72BD43AEE7F}" srcOrd="2" destOrd="0" presId="urn:microsoft.com/office/officeart/2009/3/layout/StepUpProcess"/>
    <dgm:cxn modelId="{A0AEB1FC-192B-48E9-92C9-A448FCD67BFA}" type="presParOf" srcId="{EB5C3818-6969-4390-AB2E-44F93A6EAF8B}" destId="{F722C065-A747-4415-B437-4E61EC4255BF}" srcOrd="9" destOrd="0" presId="urn:microsoft.com/office/officeart/2009/3/layout/StepUpProcess"/>
    <dgm:cxn modelId="{F45E6A7A-A2A7-4B82-B72F-9715C6C1CD90}" type="presParOf" srcId="{F722C065-A747-4415-B437-4E61EC4255BF}" destId="{1468E91A-C27B-4328-890B-41CCD7AA7C02}" srcOrd="0" destOrd="0" presId="urn:microsoft.com/office/officeart/2009/3/layout/StepUpProcess"/>
    <dgm:cxn modelId="{BE7C42E4-F95D-4E3B-A4A9-307DADA464D2}" type="presParOf" srcId="{EB5C3818-6969-4390-AB2E-44F93A6EAF8B}" destId="{DD5ECB8B-25DD-4F5B-B4E7-D38136222AEB}" srcOrd="10" destOrd="0" presId="urn:microsoft.com/office/officeart/2009/3/layout/StepUpProcess"/>
    <dgm:cxn modelId="{7D524048-9338-4E12-9CB9-79F2D637343A}" type="presParOf" srcId="{DD5ECB8B-25DD-4F5B-B4E7-D38136222AEB}" destId="{6CE65191-C2C2-4275-AF63-A53B01895E65}" srcOrd="0" destOrd="0" presId="urn:microsoft.com/office/officeart/2009/3/layout/StepUpProcess"/>
    <dgm:cxn modelId="{6D00BC0C-13EE-40B8-A969-1DB6823291D4}" type="presParOf" srcId="{DD5ECB8B-25DD-4F5B-B4E7-D38136222AEB}" destId="{CD2EFB34-8927-4215-BC2A-E4351A53B10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27FF41-C0A3-464E-817D-6FB896AA0990}" type="doc">
      <dgm:prSet loTypeId="urn:microsoft.com/office/officeart/2009/3/layout/DescendingProcess" loCatId="process" qsTypeId="urn:microsoft.com/office/officeart/2005/8/quickstyle/simple1#3" qsCatId="simple" csTypeId="urn:microsoft.com/office/officeart/2005/8/colors/accent0_1#1" csCatId="mainScheme" phldr="1"/>
      <dgm:spPr/>
      <dgm:t>
        <a:bodyPr/>
        <a:lstStyle/>
        <a:p>
          <a:endParaRPr lang="en-IN"/>
        </a:p>
      </dgm:t>
    </dgm:pt>
    <dgm:pt modelId="{088628F4-90A3-4613-8B18-1EB7B3E15024}">
      <dgm:prSet phldrT="[Text]" custT="1"/>
      <dgm:spPr/>
      <dgm:t>
        <a:bodyPr/>
        <a:lstStyle/>
        <a:p>
          <a:r>
            <a:rPr lang="en-US" sz="24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Factories</a:t>
          </a:r>
          <a:endParaRPr lang="en-IN" sz="2400" b="1" kern="1200" dirty="0">
            <a:solidFill>
              <a:schemeClr val="bg1"/>
            </a:solidFill>
            <a:latin typeface="+mj-lt"/>
            <a:ea typeface="+mj-ea"/>
            <a:cs typeface="+mj-cs"/>
          </a:endParaRPr>
        </a:p>
      </dgm:t>
    </dgm:pt>
    <dgm:pt modelId="{779B7377-4754-43BA-938F-BF8A5D431195}" type="parTrans" cxnId="{F0EFEC3C-9804-4453-94D6-78D2BAF33FA4}">
      <dgm:prSet/>
      <dgm:spPr/>
      <dgm:t>
        <a:bodyPr/>
        <a:lstStyle/>
        <a:p>
          <a:endParaRPr lang="en-IN"/>
        </a:p>
      </dgm:t>
    </dgm:pt>
    <dgm:pt modelId="{32B56615-306F-4C77-8536-298710F240BF}" type="sibTrans" cxnId="{F0EFEC3C-9804-4453-94D6-78D2BAF33FA4}">
      <dgm:prSet/>
      <dgm:spPr/>
      <dgm:t>
        <a:bodyPr/>
        <a:lstStyle/>
        <a:p>
          <a:endParaRPr lang="en-IN"/>
        </a:p>
      </dgm:t>
    </dgm:pt>
    <dgm:pt modelId="{C217DA06-29C7-4E83-86BE-96878E25EBC4}">
      <dgm:prSet phldrT="[Text]" custT="1"/>
      <dgm:spPr/>
      <dgm:t>
        <a:bodyPr/>
        <a:lstStyle/>
        <a:p>
          <a:r>
            <a:rPr lang="en-US" sz="24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Stationery robots</a:t>
          </a:r>
          <a:endParaRPr lang="en-IN" sz="2400" b="1" kern="1200" dirty="0">
            <a:solidFill>
              <a:schemeClr val="bg1"/>
            </a:solidFill>
            <a:latin typeface="+mj-lt"/>
            <a:ea typeface="+mj-ea"/>
            <a:cs typeface="+mj-cs"/>
          </a:endParaRPr>
        </a:p>
      </dgm:t>
    </dgm:pt>
    <dgm:pt modelId="{45A5CCB3-EAFF-4C91-A9AE-01CEE17B2B70}" type="parTrans" cxnId="{817453AF-ECB1-4430-B8C3-A0A6E8FBA210}">
      <dgm:prSet/>
      <dgm:spPr/>
      <dgm:t>
        <a:bodyPr/>
        <a:lstStyle/>
        <a:p>
          <a:endParaRPr lang="en-IN"/>
        </a:p>
      </dgm:t>
    </dgm:pt>
    <dgm:pt modelId="{AE200F2D-D442-4C57-B89E-3376714B4133}" type="sibTrans" cxnId="{817453AF-ECB1-4430-B8C3-A0A6E8FBA210}">
      <dgm:prSet/>
      <dgm:spPr/>
      <dgm:t>
        <a:bodyPr/>
        <a:lstStyle/>
        <a:p>
          <a:endParaRPr lang="en-IN"/>
        </a:p>
      </dgm:t>
    </dgm:pt>
    <dgm:pt modelId="{6213D44E-4161-48E2-9F2A-016C0FB0106D}">
      <dgm:prSet phldrT="[Text]" custT="1"/>
      <dgm:spPr/>
      <dgm:t>
        <a:bodyPr/>
        <a:lstStyle/>
        <a:p>
          <a:r>
            <a:rPr lang="en-US" sz="24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Build kits</a:t>
          </a:r>
          <a:endParaRPr lang="en-IN" sz="2400" b="1" kern="1200" dirty="0">
            <a:solidFill>
              <a:schemeClr val="bg1"/>
            </a:solidFill>
            <a:latin typeface="+mj-lt"/>
            <a:ea typeface="+mj-ea"/>
            <a:cs typeface="+mj-cs"/>
          </a:endParaRPr>
        </a:p>
      </dgm:t>
    </dgm:pt>
    <dgm:pt modelId="{A2244CFE-65F3-4CB1-89EA-B9CAF3A2A769}" type="parTrans" cxnId="{6B1B2B2D-DE51-4E78-8534-9C68764C98AF}">
      <dgm:prSet/>
      <dgm:spPr/>
      <dgm:t>
        <a:bodyPr/>
        <a:lstStyle/>
        <a:p>
          <a:endParaRPr lang="en-IN"/>
        </a:p>
      </dgm:t>
    </dgm:pt>
    <dgm:pt modelId="{755315CF-99F0-4AD0-B475-F2AA95E8D728}" type="sibTrans" cxnId="{6B1B2B2D-DE51-4E78-8534-9C68764C98AF}">
      <dgm:prSet/>
      <dgm:spPr/>
      <dgm:t>
        <a:bodyPr/>
        <a:lstStyle/>
        <a:p>
          <a:endParaRPr lang="en-IN"/>
        </a:p>
      </dgm:t>
    </dgm:pt>
    <dgm:pt modelId="{163295E7-315E-4B06-96DE-C4580C72EAC4}">
      <dgm:prSet phldrT="[Text]" custT="1"/>
      <dgm:spPr/>
      <dgm:t>
        <a:bodyPr/>
        <a:lstStyle/>
        <a:p>
          <a:r>
            <a:rPr lang="en-US" sz="24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Mobile robots</a:t>
          </a:r>
          <a:endParaRPr lang="en-IN" sz="2400" b="1" kern="1200" dirty="0">
            <a:solidFill>
              <a:schemeClr val="bg1"/>
            </a:solidFill>
            <a:latin typeface="+mj-lt"/>
            <a:ea typeface="+mj-ea"/>
            <a:cs typeface="+mj-cs"/>
          </a:endParaRPr>
        </a:p>
      </dgm:t>
    </dgm:pt>
    <dgm:pt modelId="{9EACAABD-82D9-498A-9394-13FBDE21418F}" type="parTrans" cxnId="{32CA667A-4D86-4FF5-B6A3-DE415351ABE7}">
      <dgm:prSet/>
      <dgm:spPr/>
      <dgm:t>
        <a:bodyPr/>
        <a:lstStyle/>
        <a:p>
          <a:endParaRPr lang="en-IN"/>
        </a:p>
      </dgm:t>
    </dgm:pt>
    <dgm:pt modelId="{41E8BEBA-A4E5-4600-9A68-B0A6B0BF1E72}" type="sibTrans" cxnId="{32CA667A-4D86-4FF5-B6A3-DE415351ABE7}">
      <dgm:prSet/>
      <dgm:spPr/>
      <dgm:t>
        <a:bodyPr/>
        <a:lstStyle/>
        <a:p>
          <a:endParaRPr lang="en-IN"/>
        </a:p>
      </dgm:t>
    </dgm:pt>
    <dgm:pt modelId="{46FD7904-496C-49DD-B30B-DCDDF2AB9F02}">
      <dgm:prSet phldrT="[Text]" custT="1"/>
      <dgm:spPr/>
      <dgm:t>
        <a:bodyPr/>
        <a:lstStyle/>
        <a:p>
          <a:r>
            <a:rPr lang="en-US" sz="3000" kern="1200" dirty="0" smtClean="0"/>
            <a:t> </a:t>
          </a:r>
          <a:r>
            <a:rPr lang="en-US" sz="24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They can all be </a:t>
          </a:r>
          <a:r>
            <a:rPr lang="en-US" sz="2400" b="1" kern="1200" dirty="0" smtClean="0">
              <a:solidFill>
                <a:srgbClr val="00B0F0"/>
              </a:solidFill>
              <a:latin typeface="+mj-lt"/>
              <a:ea typeface="+mj-ea"/>
              <a:cs typeface="+mj-cs"/>
            </a:rPr>
            <a:t>EcoSort</a:t>
          </a:r>
          <a:endParaRPr lang="en-IN" sz="2400" b="1" kern="1200" dirty="0">
            <a:solidFill>
              <a:srgbClr val="00B0F0"/>
            </a:solidFill>
            <a:latin typeface="+mj-lt"/>
            <a:ea typeface="+mj-ea"/>
            <a:cs typeface="+mj-cs"/>
          </a:endParaRPr>
        </a:p>
      </dgm:t>
    </dgm:pt>
    <dgm:pt modelId="{9049DD5E-DF28-47B3-951A-20511B46E09A}" type="parTrans" cxnId="{D426633F-8957-42F4-BFDE-BD3A0D8F49E1}">
      <dgm:prSet/>
      <dgm:spPr/>
      <dgm:t>
        <a:bodyPr/>
        <a:lstStyle/>
        <a:p>
          <a:endParaRPr lang="en-IN"/>
        </a:p>
      </dgm:t>
    </dgm:pt>
    <dgm:pt modelId="{D8FE1127-6076-43F0-A7C5-E19E4163BC8D}" type="sibTrans" cxnId="{D426633F-8957-42F4-BFDE-BD3A0D8F49E1}">
      <dgm:prSet/>
      <dgm:spPr/>
      <dgm:t>
        <a:bodyPr/>
        <a:lstStyle/>
        <a:p>
          <a:endParaRPr lang="en-IN"/>
        </a:p>
      </dgm:t>
    </dgm:pt>
    <dgm:pt modelId="{749D7E97-82FF-4FB4-8CEB-D757524F94E3}" type="pres">
      <dgm:prSet presAssocID="{2727FF41-C0A3-464E-817D-6FB896AA099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4A5AC96A-2A80-4DD3-8F92-5BE1EB84DEDF}" type="pres">
      <dgm:prSet presAssocID="{2727FF41-C0A3-464E-817D-6FB896AA0990}" presName="arrowNode" presStyleLbl="node1" presStyleIdx="0" presStyleCnt="1" custLinFactNeighborX="281" custLinFactNeighborY="-1033"/>
      <dgm:spPr/>
    </dgm:pt>
    <dgm:pt modelId="{9E430A6D-7B0E-4DB3-8A77-0B53791D4222}" type="pres">
      <dgm:prSet presAssocID="{088628F4-90A3-4613-8B18-1EB7B3E15024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51A3C-D35F-48B8-996A-67456BA6F95A}" type="pres">
      <dgm:prSet presAssocID="{C217DA06-29C7-4E83-86BE-96878E25EBC4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53FE-6179-4951-BAD0-6D0B2713BBF5}" type="pres">
      <dgm:prSet presAssocID="{AE200F2D-D442-4C57-B89E-3376714B4133}" presName="dotNode2" presStyleCnt="0"/>
      <dgm:spPr/>
    </dgm:pt>
    <dgm:pt modelId="{453D1DD1-805F-4637-8597-1594C31E0B0B}" type="pres">
      <dgm:prSet presAssocID="{AE200F2D-D442-4C57-B89E-3376714B4133}" presName="dotRepeatNode" presStyleLbl="fgShp" presStyleIdx="0" presStyleCnt="3"/>
      <dgm:spPr/>
      <dgm:t>
        <a:bodyPr/>
        <a:lstStyle/>
        <a:p>
          <a:endParaRPr lang="en-US"/>
        </a:p>
      </dgm:t>
    </dgm:pt>
    <dgm:pt modelId="{3DF9B1AB-EDE3-45EA-887F-F0D206FA02AE}" type="pres">
      <dgm:prSet presAssocID="{6213D44E-4161-48E2-9F2A-016C0FB0106D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405AC-586F-442C-850D-4A91AC8E3C56}" type="pres">
      <dgm:prSet presAssocID="{755315CF-99F0-4AD0-B475-F2AA95E8D728}" presName="dotNode3" presStyleCnt="0"/>
      <dgm:spPr/>
    </dgm:pt>
    <dgm:pt modelId="{D92D4F9A-0E13-46E3-AC38-8AF87B1E0AF9}" type="pres">
      <dgm:prSet presAssocID="{755315CF-99F0-4AD0-B475-F2AA95E8D728}" presName="dotRepeatNode" presStyleLbl="fgShp" presStyleIdx="1" presStyleCnt="3"/>
      <dgm:spPr/>
      <dgm:t>
        <a:bodyPr/>
        <a:lstStyle/>
        <a:p>
          <a:endParaRPr lang="en-US"/>
        </a:p>
      </dgm:t>
    </dgm:pt>
    <dgm:pt modelId="{89F0BDFF-5685-49C9-9BFD-FD9A3A133CC4}" type="pres">
      <dgm:prSet presAssocID="{163295E7-315E-4B06-96DE-C4580C72EAC4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BF9353-02FE-4591-925A-C05228986995}" type="pres">
      <dgm:prSet presAssocID="{41E8BEBA-A4E5-4600-9A68-B0A6B0BF1E72}" presName="dotNode4" presStyleCnt="0"/>
      <dgm:spPr/>
    </dgm:pt>
    <dgm:pt modelId="{9B1C7D5D-0CBB-42B2-A67D-8F363348975C}" type="pres">
      <dgm:prSet presAssocID="{41E8BEBA-A4E5-4600-9A68-B0A6B0BF1E72}" presName="dotRepeatNode" presStyleLbl="fgShp" presStyleIdx="2" presStyleCnt="3"/>
      <dgm:spPr/>
      <dgm:t>
        <a:bodyPr/>
        <a:lstStyle/>
        <a:p>
          <a:endParaRPr lang="en-US"/>
        </a:p>
      </dgm:t>
    </dgm:pt>
    <dgm:pt modelId="{AA1C960A-A24A-4FB7-801A-201A50937BD0}" type="pres">
      <dgm:prSet presAssocID="{46FD7904-496C-49DD-B30B-DCDDF2AB9F02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FF3DDB6-C0E7-4436-AEE8-8C7D4EE71C56}" type="presOf" srcId="{46FD7904-496C-49DD-B30B-DCDDF2AB9F02}" destId="{AA1C960A-A24A-4FB7-801A-201A50937BD0}" srcOrd="0" destOrd="0" presId="urn:microsoft.com/office/officeart/2009/3/layout/DescendingProcess"/>
    <dgm:cxn modelId="{F0EFEC3C-9804-4453-94D6-78D2BAF33FA4}" srcId="{2727FF41-C0A3-464E-817D-6FB896AA0990}" destId="{088628F4-90A3-4613-8B18-1EB7B3E15024}" srcOrd="0" destOrd="0" parTransId="{779B7377-4754-43BA-938F-BF8A5D431195}" sibTransId="{32B56615-306F-4C77-8536-298710F240BF}"/>
    <dgm:cxn modelId="{817453AF-ECB1-4430-B8C3-A0A6E8FBA210}" srcId="{2727FF41-C0A3-464E-817D-6FB896AA0990}" destId="{C217DA06-29C7-4E83-86BE-96878E25EBC4}" srcOrd="1" destOrd="0" parTransId="{45A5CCB3-EAFF-4C91-A9AE-01CEE17B2B70}" sibTransId="{AE200F2D-D442-4C57-B89E-3376714B4133}"/>
    <dgm:cxn modelId="{A91D1D3F-49DF-4FAB-BC06-9856801F531F}" type="presOf" srcId="{41E8BEBA-A4E5-4600-9A68-B0A6B0BF1E72}" destId="{9B1C7D5D-0CBB-42B2-A67D-8F363348975C}" srcOrd="0" destOrd="0" presId="urn:microsoft.com/office/officeart/2009/3/layout/DescendingProcess"/>
    <dgm:cxn modelId="{8E27AF0E-B41D-4B7A-992C-9A1C1B195ABE}" type="presOf" srcId="{AE200F2D-D442-4C57-B89E-3376714B4133}" destId="{453D1DD1-805F-4637-8597-1594C31E0B0B}" srcOrd="0" destOrd="0" presId="urn:microsoft.com/office/officeart/2009/3/layout/DescendingProcess"/>
    <dgm:cxn modelId="{8455FAFA-ECC7-45C1-8AB6-84CB80FE17E6}" type="presOf" srcId="{2727FF41-C0A3-464E-817D-6FB896AA0990}" destId="{749D7E97-82FF-4FB4-8CEB-D757524F94E3}" srcOrd="0" destOrd="0" presId="urn:microsoft.com/office/officeart/2009/3/layout/DescendingProcess"/>
    <dgm:cxn modelId="{32CA667A-4D86-4FF5-B6A3-DE415351ABE7}" srcId="{2727FF41-C0A3-464E-817D-6FB896AA0990}" destId="{163295E7-315E-4B06-96DE-C4580C72EAC4}" srcOrd="3" destOrd="0" parTransId="{9EACAABD-82D9-498A-9394-13FBDE21418F}" sibTransId="{41E8BEBA-A4E5-4600-9A68-B0A6B0BF1E72}"/>
    <dgm:cxn modelId="{6B1B2B2D-DE51-4E78-8534-9C68764C98AF}" srcId="{2727FF41-C0A3-464E-817D-6FB896AA0990}" destId="{6213D44E-4161-48E2-9F2A-016C0FB0106D}" srcOrd="2" destOrd="0" parTransId="{A2244CFE-65F3-4CB1-89EA-B9CAF3A2A769}" sibTransId="{755315CF-99F0-4AD0-B475-F2AA95E8D728}"/>
    <dgm:cxn modelId="{0F7B3698-A655-4466-9F92-5C635F831A2D}" type="presOf" srcId="{755315CF-99F0-4AD0-B475-F2AA95E8D728}" destId="{D92D4F9A-0E13-46E3-AC38-8AF87B1E0AF9}" srcOrd="0" destOrd="0" presId="urn:microsoft.com/office/officeart/2009/3/layout/DescendingProcess"/>
    <dgm:cxn modelId="{587FE11F-E962-4961-AC09-3A7437A56683}" type="presOf" srcId="{6213D44E-4161-48E2-9F2A-016C0FB0106D}" destId="{3DF9B1AB-EDE3-45EA-887F-F0D206FA02AE}" srcOrd="0" destOrd="0" presId="urn:microsoft.com/office/officeart/2009/3/layout/DescendingProcess"/>
    <dgm:cxn modelId="{018ADE66-CACE-4560-A6B7-0E11EDFF77AE}" type="presOf" srcId="{C217DA06-29C7-4E83-86BE-96878E25EBC4}" destId="{4E151A3C-D35F-48B8-996A-67456BA6F95A}" srcOrd="0" destOrd="0" presId="urn:microsoft.com/office/officeart/2009/3/layout/DescendingProcess"/>
    <dgm:cxn modelId="{B0E4F84F-BAE8-470E-820C-3D8CE17275D9}" type="presOf" srcId="{088628F4-90A3-4613-8B18-1EB7B3E15024}" destId="{9E430A6D-7B0E-4DB3-8A77-0B53791D4222}" srcOrd="0" destOrd="0" presId="urn:microsoft.com/office/officeart/2009/3/layout/DescendingProcess"/>
    <dgm:cxn modelId="{07650603-2DD9-4040-9524-0521EA406881}" type="presOf" srcId="{163295E7-315E-4B06-96DE-C4580C72EAC4}" destId="{89F0BDFF-5685-49C9-9BFD-FD9A3A133CC4}" srcOrd="0" destOrd="0" presId="urn:microsoft.com/office/officeart/2009/3/layout/DescendingProcess"/>
    <dgm:cxn modelId="{D426633F-8957-42F4-BFDE-BD3A0D8F49E1}" srcId="{2727FF41-C0A3-464E-817D-6FB896AA0990}" destId="{46FD7904-496C-49DD-B30B-DCDDF2AB9F02}" srcOrd="4" destOrd="0" parTransId="{9049DD5E-DF28-47B3-951A-20511B46E09A}" sibTransId="{D8FE1127-6076-43F0-A7C5-E19E4163BC8D}"/>
    <dgm:cxn modelId="{8BDD1B82-DD1D-4910-BABC-F53173C28C4F}" type="presParOf" srcId="{749D7E97-82FF-4FB4-8CEB-D757524F94E3}" destId="{4A5AC96A-2A80-4DD3-8F92-5BE1EB84DEDF}" srcOrd="0" destOrd="0" presId="urn:microsoft.com/office/officeart/2009/3/layout/DescendingProcess"/>
    <dgm:cxn modelId="{6B9D24CA-CB3E-4F15-9D7E-FD3F0957CEF0}" type="presParOf" srcId="{749D7E97-82FF-4FB4-8CEB-D757524F94E3}" destId="{9E430A6D-7B0E-4DB3-8A77-0B53791D4222}" srcOrd="1" destOrd="0" presId="urn:microsoft.com/office/officeart/2009/3/layout/DescendingProcess"/>
    <dgm:cxn modelId="{DF249E01-7D2D-49CC-A3AE-8940C821308A}" type="presParOf" srcId="{749D7E97-82FF-4FB4-8CEB-D757524F94E3}" destId="{4E151A3C-D35F-48B8-996A-67456BA6F95A}" srcOrd="2" destOrd="0" presId="urn:microsoft.com/office/officeart/2009/3/layout/DescendingProcess"/>
    <dgm:cxn modelId="{2C6287BD-BD50-45DB-8BAB-71C61AE86908}" type="presParOf" srcId="{749D7E97-82FF-4FB4-8CEB-D757524F94E3}" destId="{D47553FE-6179-4951-BAD0-6D0B2713BBF5}" srcOrd="3" destOrd="0" presId="urn:microsoft.com/office/officeart/2009/3/layout/DescendingProcess"/>
    <dgm:cxn modelId="{80708074-DEBF-4832-B1FF-E00881645E4A}" type="presParOf" srcId="{D47553FE-6179-4951-BAD0-6D0B2713BBF5}" destId="{453D1DD1-805F-4637-8597-1594C31E0B0B}" srcOrd="0" destOrd="0" presId="urn:microsoft.com/office/officeart/2009/3/layout/DescendingProcess"/>
    <dgm:cxn modelId="{94C42D66-AEAB-45D1-84D5-0D6AD7BA6FB9}" type="presParOf" srcId="{749D7E97-82FF-4FB4-8CEB-D757524F94E3}" destId="{3DF9B1AB-EDE3-45EA-887F-F0D206FA02AE}" srcOrd="4" destOrd="0" presId="urn:microsoft.com/office/officeart/2009/3/layout/DescendingProcess"/>
    <dgm:cxn modelId="{93FFB617-4C68-4F45-BBD2-1B28DEA8C457}" type="presParOf" srcId="{749D7E97-82FF-4FB4-8CEB-D757524F94E3}" destId="{1B9405AC-586F-442C-850D-4A91AC8E3C56}" srcOrd="5" destOrd="0" presId="urn:microsoft.com/office/officeart/2009/3/layout/DescendingProcess"/>
    <dgm:cxn modelId="{2CF450F0-5506-4C2D-9036-98637667A94D}" type="presParOf" srcId="{1B9405AC-586F-442C-850D-4A91AC8E3C56}" destId="{D92D4F9A-0E13-46E3-AC38-8AF87B1E0AF9}" srcOrd="0" destOrd="0" presId="urn:microsoft.com/office/officeart/2009/3/layout/DescendingProcess"/>
    <dgm:cxn modelId="{823BA3DF-5525-4A1F-AAB8-C3AD9A15F7AB}" type="presParOf" srcId="{749D7E97-82FF-4FB4-8CEB-D757524F94E3}" destId="{89F0BDFF-5685-49C9-9BFD-FD9A3A133CC4}" srcOrd="6" destOrd="0" presId="urn:microsoft.com/office/officeart/2009/3/layout/DescendingProcess"/>
    <dgm:cxn modelId="{D123BED7-4990-40B4-BF60-1A215CCD712A}" type="presParOf" srcId="{749D7E97-82FF-4FB4-8CEB-D757524F94E3}" destId="{00BF9353-02FE-4591-925A-C05228986995}" srcOrd="7" destOrd="0" presId="urn:microsoft.com/office/officeart/2009/3/layout/DescendingProcess"/>
    <dgm:cxn modelId="{87E788CD-2C38-4806-AA8A-B9AF31256920}" type="presParOf" srcId="{00BF9353-02FE-4591-925A-C05228986995}" destId="{9B1C7D5D-0CBB-42B2-A67D-8F363348975C}" srcOrd="0" destOrd="0" presId="urn:microsoft.com/office/officeart/2009/3/layout/DescendingProcess"/>
    <dgm:cxn modelId="{8C2E1D05-DEFC-41C9-919B-B78DAD161E55}" type="presParOf" srcId="{749D7E97-82FF-4FB4-8CEB-D757524F94E3}" destId="{AA1C960A-A24A-4FB7-801A-201A50937BD0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25.10.2024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14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25.10.2024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02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-1" fmla="*/ 6604567 w 9123612"/>
              <a:gd name="connsiteY0-2" fmla="*/ 3511550 h 6858000"/>
              <a:gd name="connsiteX1-3" fmla="*/ 9123612 w 9123612"/>
              <a:gd name="connsiteY1-4" fmla="*/ 3511550 h 6858000"/>
              <a:gd name="connsiteX2-5" fmla="*/ 9123612 w 9123612"/>
              <a:gd name="connsiteY2-6" fmla="*/ 6858000 h 6858000"/>
              <a:gd name="connsiteX3-7" fmla="*/ 5164387 w 9123612"/>
              <a:gd name="connsiteY3-8" fmla="*/ 6858000 h 6858000"/>
              <a:gd name="connsiteX4-9" fmla="*/ 6604567 w 9123612"/>
              <a:gd name="connsiteY4-10" fmla="*/ 3511550 h 6858000"/>
              <a:gd name="connsiteX5-11" fmla="*/ 2069397 w 9123612"/>
              <a:gd name="connsiteY5-12" fmla="*/ 3511550 h 6858000"/>
              <a:gd name="connsiteX6-13" fmla="*/ 3559107 w 9123612"/>
              <a:gd name="connsiteY6-14" fmla="*/ 3511550 h 6858000"/>
              <a:gd name="connsiteX7-15" fmla="*/ 2118927 w 9123612"/>
              <a:gd name="connsiteY7-16" fmla="*/ 6858000 h 6858000"/>
              <a:gd name="connsiteX8-17" fmla="*/ 629217 w 9123612"/>
              <a:gd name="connsiteY8-18" fmla="*/ 6858000 h 6858000"/>
              <a:gd name="connsiteX9-19" fmla="*/ 2069397 w 9123612"/>
              <a:gd name="connsiteY9-20" fmla="*/ 3511550 h 6858000"/>
              <a:gd name="connsiteX10-21" fmla="*/ 8115867 w 9123612"/>
              <a:gd name="connsiteY10-22" fmla="*/ 0 h 6858000"/>
              <a:gd name="connsiteX11-23" fmla="*/ 9123612 w 9123612"/>
              <a:gd name="connsiteY11-24" fmla="*/ 0 h 6858000"/>
              <a:gd name="connsiteX12-25" fmla="*/ 9123612 w 9123612"/>
              <a:gd name="connsiteY12-26" fmla="*/ 3346450 h 6858000"/>
              <a:gd name="connsiteX13-27" fmla="*/ 6675687 w 9123612"/>
              <a:gd name="connsiteY13-28" fmla="*/ 3346450 h 6858000"/>
              <a:gd name="connsiteX14-29" fmla="*/ 8115867 w 9123612"/>
              <a:gd name="connsiteY14-30" fmla="*/ 0 h 6858000"/>
              <a:gd name="connsiteX15-31" fmla="*/ 5318057 w 9123612"/>
              <a:gd name="connsiteY15-32" fmla="*/ 0 h 6858000"/>
              <a:gd name="connsiteX16-33" fmla="*/ 7880917 w 9123612"/>
              <a:gd name="connsiteY16-34" fmla="*/ 0 h 6858000"/>
              <a:gd name="connsiteX17-35" fmla="*/ 4929437 w 9123612"/>
              <a:gd name="connsiteY17-36" fmla="*/ 6858000 h 6858000"/>
              <a:gd name="connsiteX18-37" fmla="*/ 2367847 w 9123612"/>
              <a:gd name="connsiteY18-38" fmla="*/ 6858000 h 6858000"/>
              <a:gd name="connsiteX19-39" fmla="*/ 5318057 w 9123612"/>
              <a:gd name="connsiteY19-40" fmla="*/ 0 h 6858000"/>
              <a:gd name="connsiteX20-41" fmla="*/ 3580697 w 9123612"/>
              <a:gd name="connsiteY20-42" fmla="*/ 0 h 6858000"/>
              <a:gd name="connsiteX21-43" fmla="*/ 5070407 w 9123612"/>
              <a:gd name="connsiteY21-44" fmla="*/ 0 h 6858000"/>
              <a:gd name="connsiteX22-45" fmla="*/ 3630227 w 9123612"/>
              <a:gd name="connsiteY22-46" fmla="*/ 3346450 h 6858000"/>
              <a:gd name="connsiteX23-47" fmla="*/ 2140517 w 9123612"/>
              <a:gd name="connsiteY23-48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-49" fmla="*/ 6636589 w 9155634"/>
              <a:gd name="connsiteY0-50" fmla="*/ 3511550 h 6858000"/>
              <a:gd name="connsiteX1-51" fmla="*/ 9155634 w 9155634"/>
              <a:gd name="connsiteY1-52" fmla="*/ 3511550 h 6858000"/>
              <a:gd name="connsiteX2-53" fmla="*/ 9155634 w 9155634"/>
              <a:gd name="connsiteY2-54" fmla="*/ 6858000 h 6858000"/>
              <a:gd name="connsiteX3-55" fmla="*/ 5196409 w 9155634"/>
              <a:gd name="connsiteY3-56" fmla="*/ 6858000 h 6858000"/>
              <a:gd name="connsiteX4-57" fmla="*/ 6636589 w 9155634"/>
              <a:gd name="connsiteY4-58" fmla="*/ 3511550 h 6858000"/>
              <a:gd name="connsiteX5-59" fmla="*/ 2101419 w 9155634"/>
              <a:gd name="connsiteY5-60" fmla="*/ 3511550 h 6858000"/>
              <a:gd name="connsiteX6-61" fmla="*/ 3591129 w 9155634"/>
              <a:gd name="connsiteY6-62" fmla="*/ 3511550 h 6858000"/>
              <a:gd name="connsiteX7-63" fmla="*/ 2150949 w 9155634"/>
              <a:gd name="connsiteY7-64" fmla="*/ 6858000 h 6858000"/>
              <a:gd name="connsiteX8-65" fmla="*/ 661239 w 9155634"/>
              <a:gd name="connsiteY8-66" fmla="*/ 6858000 h 6858000"/>
              <a:gd name="connsiteX9-67" fmla="*/ 2101419 w 9155634"/>
              <a:gd name="connsiteY9-68" fmla="*/ 3511550 h 6858000"/>
              <a:gd name="connsiteX10-69" fmla="*/ 8147889 w 9155634"/>
              <a:gd name="connsiteY10-70" fmla="*/ 0 h 6858000"/>
              <a:gd name="connsiteX11-71" fmla="*/ 9155634 w 9155634"/>
              <a:gd name="connsiteY11-72" fmla="*/ 0 h 6858000"/>
              <a:gd name="connsiteX12-73" fmla="*/ 9155634 w 9155634"/>
              <a:gd name="connsiteY12-74" fmla="*/ 3346450 h 6858000"/>
              <a:gd name="connsiteX13-75" fmla="*/ 6707709 w 9155634"/>
              <a:gd name="connsiteY13-76" fmla="*/ 3346450 h 6858000"/>
              <a:gd name="connsiteX14-77" fmla="*/ 8147889 w 9155634"/>
              <a:gd name="connsiteY14-78" fmla="*/ 0 h 6858000"/>
              <a:gd name="connsiteX15-79" fmla="*/ 5350079 w 9155634"/>
              <a:gd name="connsiteY15-80" fmla="*/ 0 h 6858000"/>
              <a:gd name="connsiteX16-81" fmla="*/ 7912939 w 9155634"/>
              <a:gd name="connsiteY16-82" fmla="*/ 0 h 6858000"/>
              <a:gd name="connsiteX17-83" fmla="*/ 4961459 w 9155634"/>
              <a:gd name="connsiteY17-84" fmla="*/ 6858000 h 6858000"/>
              <a:gd name="connsiteX18-85" fmla="*/ 2399869 w 9155634"/>
              <a:gd name="connsiteY18-86" fmla="*/ 6858000 h 6858000"/>
              <a:gd name="connsiteX19-87" fmla="*/ 5350079 w 9155634"/>
              <a:gd name="connsiteY19-88" fmla="*/ 0 h 6858000"/>
              <a:gd name="connsiteX20-89" fmla="*/ 3612719 w 9155634"/>
              <a:gd name="connsiteY20-90" fmla="*/ 0 h 6858000"/>
              <a:gd name="connsiteX21-91" fmla="*/ 5102429 w 9155634"/>
              <a:gd name="connsiteY21-92" fmla="*/ 0 h 6858000"/>
              <a:gd name="connsiteX22-93" fmla="*/ 3662249 w 9155634"/>
              <a:gd name="connsiteY22-94" fmla="*/ 3346450 h 6858000"/>
              <a:gd name="connsiteX23-95" fmla="*/ 2172539 w 9155634"/>
              <a:gd name="connsiteY23-96" fmla="*/ 3346450 h 6858000"/>
              <a:gd name="connsiteX24-97" fmla="*/ 3612719 w 9155634"/>
              <a:gd name="connsiteY24-98" fmla="*/ 0 h 6858000"/>
              <a:gd name="connsiteX25-99" fmla="*/ 186259 w 9155634"/>
              <a:gd name="connsiteY25-100" fmla="*/ 0 h 6858000"/>
              <a:gd name="connsiteX26-101" fmla="*/ 3381579 w 9155634"/>
              <a:gd name="connsiteY26-102" fmla="*/ 0 h 6858000"/>
              <a:gd name="connsiteX27-103" fmla="*/ 430099 w 9155634"/>
              <a:gd name="connsiteY27-104" fmla="*/ 6858000 h 6858000"/>
              <a:gd name="connsiteX28-105" fmla="*/ 0 w 9155634"/>
              <a:gd name="connsiteY28-106" fmla="*/ 6858000 h 6858000"/>
              <a:gd name="connsiteX29-107" fmla="*/ 186259 w 9155634"/>
              <a:gd name="connsiteY29-108" fmla="*/ 0 h 6858000"/>
              <a:gd name="connsiteX0-109" fmla="*/ 6636589 w 9155634"/>
              <a:gd name="connsiteY0-110" fmla="*/ 3511550 h 6858000"/>
              <a:gd name="connsiteX1-111" fmla="*/ 9155634 w 9155634"/>
              <a:gd name="connsiteY1-112" fmla="*/ 3511550 h 6858000"/>
              <a:gd name="connsiteX2-113" fmla="*/ 9155634 w 9155634"/>
              <a:gd name="connsiteY2-114" fmla="*/ 6858000 h 6858000"/>
              <a:gd name="connsiteX3-115" fmla="*/ 5196409 w 9155634"/>
              <a:gd name="connsiteY3-116" fmla="*/ 6858000 h 6858000"/>
              <a:gd name="connsiteX4-117" fmla="*/ 6636589 w 9155634"/>
              <a:gd name="connsiteY4-118" fmla="*/ 3511550 h 6858000"/>
              <a:gd name="connsiteX5-119" fmla="*/ 2101419 w 9155634"/>
              <a:gd name="connsiteY5-120" fmla="*/ 3511550 h 6858000"/>
              <a:gd name="connsiteX6-121" fmla="*/ 3591129 w 9155634"/>
              <a:gd name="connsiteY6-122" fmla="*/ 3511550 h 6858000"/>
              <a:gd name="connsiteX7-123" fmla="*/ 2150949 w 9155634"/>
              <a:gd name="connsiteY7-124" fmla="*/ 6858000 h 6858000"/>
              <a:gd name="connsiteX8-125" fmla="*/ 661239 w 9155634"/>
              <a:gd name="connsiteY8-126" fmla="*/ 6858000 h 6858000"/>
              <a:gd name="connsiteX9-127" fmla="*/ 2101419 w 9155634"/>
              <a:gd name="connsiteY9-128" fmla="*/ 3511550 h 6858000"/>
              <a:gd name="connsiteX10-129" fmla="*/ 8147889 w 9155634"/>
              <a:gd name="connsiteY10-130" fmla="*/ 0 h 6858000"/>
              <a:gd name="connsiteX11-131" fmla="*/ 9155634 w 9155634"/>
              <a:gd name="connsiteY11-132" fmla="*/ 0 h 6858000"/>
              <a:gd name="connsiteX12-133" fmla="*/ 9155634 w 9155634"/>
              <a:gd name="connsiteY12-134" fmla="*/ 3346450 h 6858000"/>
              <a:gd name="connsiteX13-135" fmla="*/ 6707709 w 9155634"/>
              <a:gd name="connsiteY13-136" fmla="*/ 3346450 h 6858000"/>
              <a:gd name="connsiteX14-137" fmla="*/ 8147889 w 9155634"/>
              <a:gd name="connsiteY14-138" fmla="*/ 0 h 6858000"/>
              <a:gd name="connsiteX15-139" fmla="*/ 5350079 w 9155634"/>
              <a:gd name="connsiteY15-140" fmla="*/ 0 h 6858000"/>
              <a:gd name="connsiteX16-141" fmla="*/ 7912939 w 9155634"/>
              <a:gd name="connsiteY16-142" fmla="*/ 0 h 6858000"/>
              <a:gd name="connsiteX17-143" fmla="*/ 4961459 w 9155634"/>
              <a:gd name="connsiteY17-144" fmla="*/ 6858000 h 6858000"/>
              <a:gd name="connsiteX18-145" fmla="*/ 2399869 w 9155634"/>
              <a:gd name="connsiteY18-146" fmla="*/ 6858000 h 6858000"/>
              <a:gd name="connsiteX19-147" fmla="*/ 5350079 w 9155634"/>
              <a:gd name="connsiteY19-148" fmla="*/ 0 h 6858000"/>
              <a:gd name="connsiteX20-149" fmla="*/ 3612719 w 9155634"/>
              <a:gd name="connsiteY20-150" fmla="*/ 0 h 6858000"/>
              <a:gd name="connsiteX21-151" fmla="*/ 5102429 w 9155634"/>
              <a:gd name="connsiteY21-152" fmla="*/ 0 h 6858000"/>
              <a:gd name="connsiteX22-153" fmla="*/ 3662249 w 9155634"/>
              <a:gd name="connsiteY22-154" fmla="*/ 3346450 h 6858000"/>
              <a:gd name="connsiteX23-155" fmla="*/ 2172539 w 9155634"/>
              <a:gd name="connsiteY23-156" fmla="*/ 3346450 h 6858000"/>
              <a:gd name="connsiteX24-157" fmla="*/ 3612719 w 9155634"/>
              <a:gd name="connsiteY24-158" fmla="*/ 0 h 6858000"/>
              <a:gd name="connsiteX25-159" fmla="*/ 2054197 w 9155634"/>
              <a:gd name="connsiteY25-160" fmla="*/ 3558 h 6858000"/>
              <a:gd name="connsiteX26-161" fmla="*/ 3381579 w 9155634"/>
              <a:gd name="connsiteY26-162" fmla="*/ 0 h 6858000"/>
              <a:gd name="connsiteX27-163" fmla="*/ 430099 w 9155634"/>
              <a:gd name="connsiteY27-164" fmla="*/ 6858000 h 6858000"/>
              <a:gd name="connsiteX28-165" fmla="*/ 0 w 9155634"/>
              <a:gd name="connsiteY28-166" fmla="*/ 6858000 h 6858000"/>
              <a:gd name="connsiteX29-167" fmla="*/ 2054197 w 9155634"/>
              <a:gd name="connsiteY29-168" fmla="*/ 3558 h 6858000"/>
              <a:gd name="connsiteX0-169" fmla="*/ 6636589 w 9155634"/>
              <a:gd name="connsiteY0-170" fmla="*/ 3511550 h 6858000"/>
              <a:gd name="connsiteX1-171" fmla="*/ 9155634 w 9155634"/>
              <a:gd name="connsiteY1-172" fmla="*/ 3511550 h 6858000"/>
              <a:gd name="connsiteX2-173" fmla="*/ 9155634 w 9155634"/>
              <a:gd name="connsiteY2-174" fmla="*/ 6858000 h 6858000"/>
              <a:gd name="connsiteX3-175" fmla="*/ 5196409 w 9155634"/>
              <a:gd name="connsiteY3-176" fmla="*/ 6858000 h 6858000"/>
              <a:gd name="connsiteX4-177" fmla="*/ 6636589 w 9155634"/>
              <a:gd name="connsiteY4-178" fmla="*/ 3511550 h 6858000"/>
              <a:gd name="connsiteX5-179" fmla="*/ 2101419 w 9155634"/>
              <a:gd name="connsiteY5-180" fmla="*/ 3511550 h 6858000"/>
              <a:gd name="connsiteX6-181" fmla="*/ 3591129 w 9155634"/>
              <a:gd name="connsiteY6-182" fmla="*/ 3511550 h 6858000"/>
              <a:gd name="connsiteX7-183" fmla="*/ 2150949 w 9155634"/>
              <a:gd name="connsiteY7-184" fmla="*/ 6858000 h 6858000"/>
              <a:gd name="connsiteX8-185" fmla="*/ 661239 w 9155634"/>
              <a:gd name="connsiteY8-186" fmla="*/ 6858000 h 6858000"/>
              <a:gd name="connsiteX9-187" fmla="*/ 2101419 w 9155634"/>
              <a:gd name="connsiteY9-188" fmla="*/ 3511550 h 6858000"/>
              <a:gd name="connsiteX10-189" fmla="*/ 8147889 w 9155634"/>
              <a:gd name="connsiteY10-190" fmla="*/ 0 h 6858000"/>
              <a:gd name="connsiteX11-191" fmla="*/ 9155634 w 9155634"/>
              <a:gd name="connsiteY11-192" fmla="*/ 0 h 6858000"/>
              <a:gd name="connsiteX12-193" fmla="*/ 9155634 w 9155634"/>
              <a:gd name="connsiteY12-194" fmla="*/ 3346450 h 6858000"/>
              <a:gd name="connsiteX13-195" fmla="*/ 6707709 w 9155634"/>
              <a:gd name="connsiteY13-196" fmla="*/ 3346450 h 6858000"/>
              <a:gd name="connsiteX14-197" fmla="*/ 8147889 w 9155634"/>
              <a:gd name="connsiteY14-198" fmla="*/ 0 h 6858000"/>
              <a:gd name="connsiteX15-199" fmla="*/ 5350079 w 9155634"/>
              <a:gd name="connsiteY15-200" fmla="*/ 0 h 6858000"/>
              <a:gd name="connsiteX16-201" fmla="*/ 7912939 w 9155634"/>
              <a:gd name="connsiteY16-202" fmla="*/ 0 h 6858000"/>
              <a:gd name="connsiteX17-203" fmla="*/ 4961459 w 9155634"/>
              <a:gd name="connsiteY17-204" fmla="*/ 6858000 h 6858000"/>
              <a:gd name="connsiteX18-205" fmla="*/ 2399869 w 9155634"/>
              <a:gd name="connsiteY18-206" fmla="*/ 6858000 h 6858000"/>
              <a:gd name="connsiteX19-207" fmla="*/ 5350079 w 9155634"/>
              <a:gd name="connsiteY19-208" fmla="*/ 0 h 6858000"/>
              <a:gd name="connsiteX20-209" fmla="*/ 3612719 w 9155634"/>
              <a:gd name="connsiteY20-210" fmla="*/ 0 h 6858000"/>
              <a:gd name="connsiteX21-211" fmla="*/ 5102429 w 9155634"/>
              <a:gd name="connsiteY21-212" fmla="*/ 0 h 6858000"/>
              <a:gd name="connsiteX22-213" fmla="*/ 3662249 w 9155634"/>
              <a:gd name="connsiteY22-214" fmla="*/ 3346450 h 6858000"/>
              <a:gd name="connsiteX23-215" fmla="*/ 2172539 w 9155634"/>
              <a:gd name="connsiteY23-216" fmla="*/ 3346450 h 6858000"/>
              <a:gd name="connsiteX24-217" fmla="*/ 3612719 w 9155634"/>
              <a:gd name="connsiteY24-218" fmla="*/ 0 h 6858000"/>
              <a:gd name="connsiteX25-219" fmla="*/ 2954365 w 9155634"/>
              <a:gd name="connsiteY25-220" fmla="*/ 3558 h 6858000"/>
              <a:gd name="connsiteX26-221" fmla="*/ 3381579 w 9155634"/>
              <a:gd name="connsiteY26-222" fmla="*/ 0 h 6858000"/>
              <a:gd name="connsiteX27-223" fmla="*/ 430099 w 9155634"/>
              <a:gd name="connsiteY27-224" fmla="*/ 6858000 h 6858000"/>
              <a:gd name="connsiteX28-225" fmla="*/ 0 w 9155634"/>
              <a:gd name="connsiteY28-226" fmla="*/ 6858000 h 6858000"/>
              <a:gd name="connsiteX29-227" fmla="*/ 2954365 w 9155634"/>
              <a:gd name="connsiteY29-228" fmla="*/ 3558 h 6858000"/>
              <a:gd name="connsiteX0-229" fmla="*/ 6636589 w 9155634"/>
              <a:gd name="connsiteY0-230" fmla="*/ 3511550 h 6858000"/>
              <a:gd name="connsiteX1-231" fmla="*/ 9155634 w 9155634"/>
              <a:gd name="connsiteY1-232" fmla="*/ 3511550 h 6858000"/>
              <a:gd name="connsiteX2-233" fmla="*/ 9155634 w 9155634"/>
              <a:gd name="connsiteY2-234" fmla="*/ 6858000 h 6858000"/>
              <a:gd name="connsiteX3-235" fmla="*/ 5196409 w 9155634"/>
              <a:gd name="connsiteY3-236" fmla="*/ 6858000 h 6858000"/>
              <a:gd name="connsiteX4-237" fmla="*/ 6636589 w 9155634"/>
              <a:gd name="connsiteY4-238" fmla="*/ 3511550 h 6858000"/>
              <a:gd name="connsiteX5-239" fmla="*/ 2101419 w 9155634"/>
              <a:gd name="connsiteY5-240" fmla="*/ 3511550 h 6858000"/>
              <a:gd name="connsiteX6-241" fmla="*/ 3591129 w 9155634"/>
              <a:gd name="connsiteY6-242" fmla="*/ 3511550 h 6858000"/>
              <a:gd name="connsiteX7-243" fmla="*/ 2150949 w 9155634"/>
              <a:gd name="connsiteY7-244" fmla="*/ 6858000 h 6858000"/>
              <a:gd name="connsiteX8-245" fmla="*/ 661239 w 9155634"/>
              <a:gd name="connsiteY8-246" fmla="*/ 6858000 h 6858000"/>
              <a:gd name="connsiteX9-247" fmla="*/ 2101419 w 9155634"/>
              <a:gd name="connsiteY9-248" fmla="*/ 3511550 h 6858000"/>
              <a:gd name="connsiteX10-249" fmla="*/ 8147889 w 9155634"/>
              <a:gd name="connsiteY10-250" fmla="*/ 0 h 6858000"/>
              <a:gd name="connsiteX11-251" fmla="*/ 9155634 w 9155634"/>
              <a:gd name="connsiteY11-252" fmla="*/ 0 h 6858000"/>
              <a:gd name="connsiteX12-253" fmla="*/ 9155634 w 9155634"/>
              <a:gd name="connsiteY12-254" fmla="*/ 3346450 h 6858000"/>
              <a:gd name="connsiteX13-255" fmla="*/ 6707709 w 9155634"/>
              <a:gd name="connsiteY13-256" fmla="*/ 3346450 h 6858000"/>
              <a:gd name="connsiteX14-257" fmla="*/ 8147889 w 9155634"/>
              <a:gd name="connsiteY14-258" fmla="*/ 0 h 6858000"/>
              <a:gd name="connsiteX15-259" fmla="*/ 5350079 w 9155634"/>
              <a:gd name="connsiteY15-260" fmla="*/ 0 h 6858000"/>
              <a:gd name="connsiteX16-261" fmla="*/ 7912939 w 9155634"/>
              <a:gd name="connsiteY16-262" fmla="*/ 0 h 6858000"/>
              <a:gd name="connsiteX17-263" fmla="*/ 4961459 w 9155634"/>
              <a:gd name="connsiteY17-264" fmla="*/ 6858000 h 6858000"/>
              <a:gd name="connsiteX18-265" fmla="*/ 2399869 w 9155634"/>
              <a:gd name="connsiteY18-266" fmla="*/ 6858000 h 6858000"/>
              <a:gd name="connsiteX19-267" fmla="*/ 5350079 w 9155634"/>
              <a:gd name="connsiteY19-268" fmla="*/ 0 h 6858000"/>
              <a:gd name="connsiteX20-269" fmla="*/ 3612719 w 9155634"/>
              <a:gd name="connsiteY20-270" fmla="*/ 0 h 6858000"/>
              <a:gd name="connsiteX21-271" fmla="*/ 5102429 w 9155634"/>
              <a:gd name="connsiteY21-272" fmla="*/ 0 h 6858000"/>
              <a:gd name="connsiteX22-273" fmla="*/ 3662249 w 9155634"/>
              <a:gd name="connsiteY22-274" fmla="*/ 3346450 h 6858000"/>
              <a:gd name="connsiteX23-275" fmla="*/ 2172539 w 9155634"/>
              <a:gd name="connsiteY23-276" fmla="*/ 3346450 h 6858000"/>
              <a:gd name="connsiteX24-277" fmla="*/ 3612719 w 9155634"/>
              <a:gd name="connsiteY24-278" fmla="*/ 0 h 6858000"/>
              <a:gd name="connsiteX25-279" fmla="*/ 2954365 w 9155634"/>
              <a:gd name="connsiteY25-280" fmla="*/ 3558 h 6858000"/>
              <a:gd name="connsiteX26-281" fmla="*/ 3381579 w 9155634"/>
              <a:gd name="connsiteY26-282" fmla="*/ 0 h 6858000"/>
              <a:gd name="connsiteX27-283" fmla="*/ 430099 w 9155634"/>
              <a:gd name="connsiteY27-284" fmla="*/ 6858000 h 6858000"/>
              <a:gd name="connsiteX28-285" fmla="*/ 0 w 9155634"/>
              <a:gd name="connsiteY28-286" fmla="*/ 6858000 h 6858000"/>
              <a:gd name="connsiteX29-287" fmla="*/ 2954365 w 9155634"/>
              <a:gd name="connsiteY29-288" fmla="*/ 3558 h 6858000"/>
              <a:gd name="connsiteX0-289" fmla="*/ 6636589 w 9155634"/>
              <a:gd name="connsiteY0-290" fmla="*/ 3511550 h 6858000"/>
              <a:gd name="connsiteX1-291" fmla="*/ 9155634 w 9155634"/>
              <a:gd name="connsiteY1-292" fmla="*/ 3511550 h 6858000"/>
              <a:gd name="connsiteX2-293" fmla="*/ 9155634 w 9155634"/>
              <a:gd name="connsiteY2-294" fmla="*/ 6858000 h 6858000"/>
              <a:gd name="connsiteX3-295" fmla="*/ 5196409 w 9155634"/>
              <a:gd name="connsiteY3-296" fmla="*/ 6858000 h 6858000"/>
              <a:gd name="connsiteX4-297" fmla="*/ 6636589 w 9155634"/>
              <a:gd name="connsiteY4-298" fmla="*/ 3511550 h 6858000"/>
              <a:gd name="connsiteX5-299" fmla="*/ 2101419 w 9155634"/>
              <a:gd name="connsiteY5-300" fmla="*/ 3511550 h 6858000"/>
              <a:gd name="connsiteX6-301" fmla="*/ 3591129 w 9155634"/>
              <a:gd name="connsiteY6-302" fmla="*/ 3511550 h 6858000"/>
              <a:gd name="connsiteX7-303" fmla="*/ 2150949 w 9155634"/>
              <a:gd name="connsiteY7-304" fmla="*/ 6858000 h 6858000"/>
              <a:gd name="connsiteX8-305" fmla="*/ 661239 w 9155634"/>
              <a:gd name="connsiteY8-306" fmla="*/ 6858000 h 6858000"/>
              <a:gd name="connsiteX9-307" fmla="*/ 2101419 w 9155634"/>
              <a:gd name="connsiteY9-308" fmla="*/ 3511550 h 6858000"/>
              <a:gd name="connsiteX10-309" fmla="*/ 8147889 w 9155634"/>
              <a:gd name="connsiteY10-310" fmla="*/ 0 h 6858000"/>
              <a:gd name="connsiteX11-311" fmla="*/ 9155634 w 9155634"/>
              <a:gd name="connsiteY11-312" fmla="*/ 0 h 6858000"/>
              <a:gd name="connsiteX12-313" fmla="*/ 9155634 w 9155634"/>
              <a:gd name="connsiteY12-314" fmla="*/ 3346450 h 6858000"/>
              <a:gd name="connsiteX13-315" fmla="*/ 6707709 w 9155634"/>
              <a:gd name="connsiteY13-316" fmla="*/ 3346450 h 6858000"/>
              <a:gd name="connsiteX14-317" fmla="*/ 8147889 w 9155634"/>
              <a:gd name="connsiteY14-318" fmla="*/ 0 h 6858000"/>
              <a:gd name="connsiteX15-319" fmla="*/ 5350079 w 9155634"/>
              <a:gd name="connsiteY15-320" fmla="*/ 0 h 6858000"/>
              <a:gd name="connsiteX16-321" fmla="*/ 7912939 w 9155634"/>
              <a:gd name="connsiteY16-322" fmla="*/ 0 h 6858000"/>
              <a:gd name="connsiteX17-323" fmla="*/ 4961459 w 9155634"/>
              <a:gd name="connsiteY17-324" fmla="*/ 6858000 h 6858000"/>
              <a:gd name="connsiteX18-325" fmla="*/ 2399869 w 9155634"/>
              <a:gd name="connsiteY18-326" fmla="*/ 6858000 h 6858000"/>
              <a:gd name="connsiteX19-327" fmla="*/ 5350079 w 9155634"/>
              <a:gd name="connsiteY19-328" fmla="*/ 0 h 6858000"/>
              <a:gd name="connsiteX20-329" fmla="*/ 3612719 w 9155634"/>
              <a:gd name="connsiteY20-330" fmla="*/ 0 h 6858000"/>
              <a:gd name="connsiteX21-331" fmla="*/ 5102429 w 9155634"/>
              <a:gd name="connsiteY21-332" fmla="*/ 0 h 6858000"/>
              <a:gd name="connsiteX22-333" fmla="*/ 3662249 w 9155634"/>
              <a:gd name="connsiteY22-334" fmla="*/ 3346450 h 6858000"/>
              <a:gd name="connsiteX23-335" fmla="*/ 2172539 w 9155634"/>
              <a:gd name="connsiteY23-336" fmla="*/ 3346450 h 6858000"/>
              <a:gd name="connsiteX24-337" fmla="*/ 3612719 w 9155634"/>
              <a:gd name="connsiteY24-338" fmla="*/ 0 h 6858000"/>
              <a:gd name="connsiteX25-339" fmla="*/ 2947249 w 9155634"/>
              <a:gd name="connsiteY25-340" fmla="*/ 0 h 6858000"/>
              <a:gd name="connsiteX26-341" fmla="*/ 3381579 w 9155634"/>
              <a:gd name="connsiteY26-342" fmla="*/ 0 h 6858000"/>
              <a:gd name="connsiteX27-343" fmla="*/ 430099 w 9155634"/>
              <a:gd name="connsiteY27-344" fmla="*/ 6858000 h 6858000"/>
              <a:gd name="connsiteX28-345" fmla="*/ 0 w 9155634"/>
              <a:gd name="connsiteY28-346" fmla="*/ 6858000 h 6858000"/>
              <a:gd name="connsiteX29-347" fmla="*/ 2947249 w 9155634"/>
              <a:gd name="connsiteY29-348" fmla="*/ 0 h 6858000"/>
              <a:gd name="connsiteX0-349" fmla="*/ 6636589 w 9155634"/>
              <a:gd name="connsiteY0-350" fmla="*/ 3511550 h 6858000"/>
              <a:gd name="connsiteX1-351" fmla="*/ 9155634 w 9155634"/>
              <a:gd name="connsiteY1-352" fmla="*/ 3511550 h 6858000"/>
              <a:gd name="connsiteX2-353" fmla="*/ 9155634 w 9155634"/>
              <a:gd name="connsiteY2-354" fmla="*/ 6858000 h 6858000"/>
              <a:gd name="connsiteX3-355" fmla="*/ 5196409 w 9155634"/>
              <a:gd name="connsiteY3-356" fmla="*/ 6858000 h 6858000"/>
              <a:gd name="connsiteX4-357" fmla="*/ 6636589 w 9155634"/>
              <a:gd name="connsiteY4-358" fmla="*/ 3511550 h 6858000"/>
              <a:gd name="connsiteX5-359" fmla="*/ 2101419 w 9155634"/>
              <a:gd name="connsiteY5-360" fmla="*/ 3511550 h 6858000"/>
              <a:gd name="connsiteX6-361" fmla="*/ 3591129 w 9155634"/>
              <a:gd name="connsiteY6-362" fmla="*/ 3511550 h 6858000"/>
              <a:gd name="connsiteX7-363" fmla="*/ 2150949 w 9155634"/>
              <a:gd name="connsiteY7-364" fmla="*/ 6858000 h 6858000"/>
              <a:gd name="connsiteX8-365" fmla="*/ 661239 w 9155634"/>
              <a:gd name="connsiteY8-366" fmla="*/ 6858000 h 6858000"/>
              <a:gd name="connsiteX9-367" fmla="*/ 2101419 w 9155634"/>
              <a:gd name="connsiteY9-368" fmla="*/ 3511550 h 6858000"/>
              <a:gd name="connsiteX10-369" fmla="*/ 8147889 w 9155634"/>
              <a:gd name="connsiteY10-370" fmla="*/ 0 h 6858000"/>
              <a:gd name="connsiteX11-371" fmla="*/ 9155634 w 9155634"/>
              <a:gd name="connsiteY11-372" fmla="*/ 0 h 6858000"/>
              <a:gd name="connsiteX12-373" fmla="*/ 9155634 w 9155634"/>
              <a:gd name="connsiteY12-374" fmla="*/ 3346450 h 6858000"/>
              <a:gd name="connsiteX13-375" fmla="*/ 6707709 w 9155634"/>
              <a:gd name="connsiteY13-376" fmla="*/ 3346450 h 6858000"/>
              <a:gd name="connsiteX14-377" fmla="*/ 8147889 w 9155634"/>
              <a:gd name="connsiteY14-378" fmla="*/ 0 h 6858000"/>
              <a:gd name="connsiteX15-379" fmla="*/ 5350079 w 9155634"/>
              <a:gd name="connsiteY15-380" fmla="*/ 0 h 6858000"/>
              <a:gd name="connsiteX16-381" fmla="*/ 7912939 w 9155634"/>
              <a:gd name="connsiteY16-382" fmla="*/ 0 h 6858000"/>
              <a:gd name="connsiteX17-383" fmla="*/ 4961459 w 9155634"/>
              <a:gd name="connsiteY17-384" fmla="*/ 6858000 h 6858000"/>
              <a:gd name="connsiteX18-385" fmla="*/ 2399869 w 9155634"/>
              <a:gd name="connsiteY18-386" fmla="*/ 6858000 h 6858000"/>
              <a:gd name="connsiteX19-387" fmla="*/ 5350079 w 9155634"/>
              <a:gd name="connsiteY19-388" fmla="*/ 0 h 6858000"/>
              <a:gd name="connsiteX20-389" fmla="*/ 3612719 w 9155634"/>
              <a:gd name="connsiteY20-390" fmla="*/ 0 h 6858000"/>
              <a:gd name="connsiteX21-391" fmla="*/ 5102429 w 9155634"/>
              <a:gd name="connsiteY21-392" fmla="*/ 0 h 6858000"/>
              <a:gd name="connsiteX22-393" fmla="*/ 3662249 w 9155634"/>
              <a:gd name="connsiteY22-394" fmla="*/ 3346450 h 6858000"/>
              <a:gd name="connsiteX23-395" fmla="*/ 2172539 w 9155634"/>
              <a:gd name="connsiteY23-396" fmla="*/ 3346450 h 6858000"/>
              <a:gd name="connsiteX24-397" fmla="*/ 3612719 w 9155634"/>
              <a:gd name="connsiteY24-398" fmla="*/ 0 h 6858000"/>
              <a:gd name="connsiteX25-399" fmla="*/ 2947249 w 9155634"/>
              <a:gd name="connsiteY25-400" fmla="*/ 0 h 6858000"/>
              <a:gd name="connsiteX26-401" fmla="*/ 3381579 w 9155634"/>
              <a:gd name="connsiteY26-402" fmla="*/ 0 h 6858000"/>
              <a:gd name="connsiteX27-403" fmla="*/ 430099 w 9155634"/>
              <a:gd name="connsiteY27-404" fmla="*/ 6858000 h 6858000"/>
              <a:gd name="connsiteX28-405" fmla="*/ 0 w 9155634"/>
              <a:gd name="connsiteY28-406" fmla="*/ 6858000 h 6858000"/>
              <a:gd name="connsiteX29-407" fmla="*/ 2947249 w 9155634"/>
              <a:gd name="connsiteY29-408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97" y="connsiteY24-98"/>
              </a:cxn>
              <a:cxn ang="0">
                <a:pos x="connsiteX25-99" y="connsiteY25-100"/>
              </a:cxn>
              <a:cxn ang="0">
                <a:pos x="connsiteX26-101" y="connsiteY26-102"/>
              </a:cxn>
              <a:cxn ang="0">
                <a:pos x="connsiteX27-103" y="connsiteY27-104"/>
              </a:cxn>
              <a:cxn ang="0">
                <a:pos x="connsiteX28-105" y="connsiteY28-106"/>
              </a:cxn>
              <a:cxn ang="0">
                <a:pos x="connsiteX29-107" y="connsiteY29-108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Graphic 19"/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4" name="Graphic 19"/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/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Graphic 4"/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/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/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/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/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Graphic 15"/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Graphic 4"/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/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/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Graphic 4"/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/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Picture Placeholder 12"/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6" name="Picture Placeholder 12"/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7" name="Picture Placeholder 9"/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/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/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/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/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/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/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/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/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/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/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/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12" name="Graphic 4"/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51" y="-117566"/>
            <a:ext cx="9812949" cy="69755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54" y="1074223"/>
            <a:ext cx="10510754" cy="2281355"/>
          </a:xfrm>
        </p:spPr>
        <p:txBody>
          <a:bodyPr/>
          <a:lstStyle/>
          <a:p>
            <a:r>
              <a:rPr lang="en-US" dirty="0" smtClean="0"/>
              <a:t>EcoSort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Rohan Kumar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78835" y="5126877"/>
            <a:ext cx="4367531" cy="324417"/>
          </a:xfrm>
        </p:spPr>
        <p:txBody>
          <a:bodyPr/>
          <a:lstStyle/>
          <a:p>
            <a:r>
              <a:rPr lang="en-US" dirty="0" smtClean="0"/>
              <a:t>Shark Tank Presidium 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976792" y="5451294"/>
            <a:ext cx="4367531" cy="324417"/>
          </a:xfrm>
        </p:spPr>
        <p:txBody>
          <a:bodyPr/>
          <a:lstStyle/>
          <a:p>
            <a:r>
              <a:rPr lang="en-US" dirty="0" smtClean="0"/>
              <a:t>2024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7220" y="2727169"/>
            <a:ext cx="10515600" cy="1325563"/>
          </a:xfrm>
        </p:spPr>
        <p:txBody>
          <a:bodyPr/>
          <a:lstStyle/>
          <a:p>
            <a:r>
              <a:rPr lang="en-US" dirty="0" smtClean="0"/>
              <a:t> Uno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070980" y="2373226"/>
            <a:ext cx="181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Une</a:t>
            </a:r>
            <a:endParaRPr lang="en-IN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0980" y="1755549"/>
            <a:ext cx="144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</a:t>
            </a:r>
            <a:endParaRPr lang="en-IN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6600" y="3634578"/>
            <a:ext cx="122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Ein</a:t>
            </a:r>
            <a:endParaRPr lang="en-IN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600" y="4272081"/>
            <a:ext cx="150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Odin</a:t>
            </a:r>
            <a:endParaRPr lang="en-IN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9577" y="-548528"/>
            <a:ext cx="6466460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sz="50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571" y="2883179"/>
            <a:ext cx="50811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This is ste</a:t>
            </a:r>
            <a:r>
              <a:rPr lang="en-US" sz="7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</a:t>
            </a:r>
            <a:endParaRPr lang="en-US" sz="7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60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-6226"/>
          <a:stretch/>
        </p:blipFill>
        <p:spPr>
          <a:xfrm>
            <a:off x="3838318" y="-26126"/>
            <a:ext cx="915542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28175" y="195943"/>
            <a:ext cx="4191000" cy="2302367"/>
          </a:xfrm>
        </p:spPr>
        <p:txBody>
          <a:bodyPr/>
          <a:lstStyle/>
          <a:p>
            <a:r>
              <a:rPr lang="en-US" sz="4000" dirty="0" smtClean="0"/>
              <a:t>Investment Request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7054" y="3429000"/>
            <a:ext cx="3135771" cy="1101897"/>
          </a:xfrm>
        </p:spPr>
        <p:txBody>
          <a:bodyPr/>
          <a:lstStyle/>
          <a:p>
            <a:pPr algn="ctr"/>
            <a:r>
              <a:rPr lang="en-US" dirty="0" smtClean="0"/>
              <a:t> 14 lakh </a:t>
            </a:r>
            <a:r>
              <a:rPr lang="en-US" dirty="0" smtClean="0"/>
              <a:t>INR for </a:t>
            </a:r>
            <a:br>
              <a:rPr lang="en-US" dirty="0" smtClean="0"/>
            </a:br>
            <a:r>
              <a:rPr lang="en-US" dirty="0"/>
              <a:t>5</a:t>
            </a:r>
            <a:r>
              <a:rPr lang="en-US" dirty="0" smtClean="0"/>
              <a:t>% </a:t>
            </a:r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-830" r="-8508" b="830"/>
          <a:stretch/>
        </p:blipFill>
        <p:spPr>
          <a:xfrm>
            <a:off x="-22831" y="0"/>
            <a:ext cx="9672836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Rohan Kumar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06" y="534545"/>
            <a:ext cx="3366452" cy="1254035"/>
          </a:xfrm>
        </p:spPr>
        <p:txBody>
          <a:bodyPr>
            <a:normAutofit/>
          </a:bodyPr>
          <a:lstStyle/>
          <a:p>
            <a:r>
              <a:rPr lang="en-US" dirty="0" smtClean="0"/>
              <a:t>What is EcoSort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81" y="1792495"/>
            <a:ext cx="5639587" cy="4229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49" y="1254242"/>
            <a:ext cx="1839450" cy="835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EcoSort Vision</a:t>
            </a:r>
            <a:endParaRPr lang="ru-RU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8" y="377189"/>
            <a:ext cx="6103621" cy="610362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1318216"/>
              </p:ext>
            </p:extLst>
          </p:nvPr>
        </p:nvGraphicFramePr>
        <p:xfrm>
          <a:off x="-580572" y="2312126"/>
          <a:ext cx="6850744" cy="432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Sustainability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0940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9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Solve Waste?</a:t>
            </a:r>
            <a:endParaRPr lang="en-IN" dirty="0"/>
          </a:p>
        </p:txBody>
      </p:sp>
      <p:graphicFrame>
        <p:nvGraphicFramePr>
          <p:cNvPr id="6" name="Content Placeholder 7"/>
          <p:cNvGraphicFramePr/>
          <p:nvPr/>
        </p:nvGraphicFramePr>
        <p:xfrm>
          <a:off x="4470399" y="2273300"/>
          <a:ext cx="6684963" cy="359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reeform 10"/>
          <p:cNvSpPr/>
          <p:nvPr/>
        </p:nvSpPr>
        <p:spPr>
          <a:xfrm>
            <a:off x="2616200" y="2993984"/>
            <a:ext cx="2413000" cy="1536700"/>
          </a:xfrm>
          <a:custGeom>
            <a:avLst/>
            <a:gdLst>
              <a:gd name="connsiteX0" fmla="*/ 0 w 2413000"/>
              <a:gd name="connsiteY0" fmla="*/ 1536700 h 1536700"/>
              <a:gd name="connsiteX1" fmla="*/ 114300 w 2413000"/>
              <a:gd name="connsiteY1" fmla="*/ 1511300 h 1536700"/>
              <a:gd name="connsiteX2" fmla="*/ 177800 w 2413000"/>
              <a:gd name="connsiteY2" fmla="*/ 1485900 h 1536700"/>
              <a:gd name="connsiteX3" fmla="*/ 215900 w 2413000"/>
              <a:gd name="connsiteY3" fmla="*/ 1460500 h 1536700"/>
              <a:gd name="connsiteX4" fmla="*/ 330200 w 2413000"/>
              <a:gd name="connsiteY4" fmla="*/ 1409700 h 1536700"/>
              <a:gd name="connsiteX5" fmla="*/ 520700 w 2413000"/>
              <a:gd name="connsiteY5" fmla="*/ 1282700 h 1536700"/>
              <a:gd name="connsiteX6" fmla="*/ 558800 w 2413000"/>
              <a:gd name="connsiteY6" fmla="*/ 1244600 h 1536700"/>
              <a:gd name="connsiteX7" fmla="*/ 609600 w 2413000"/>
              <a:gd name="connsiteY7" fmla="*/ 1130300 h 1536700"/>
              <a:gd name="connsiteX8" fmla="*/ 647700 w 2413000"/>
              <a:gd name="connsiteY8" fmla="*/ 1079500 h 1536700"/>
              <a:gd name="connsiteX9" fmla="*/ 698500 w 2413000"/>
              <a:gd name="connsiteY9" fmla="*/ 965200 h 1536700"/>
              <a:gd name="connsiteX10" fmla="*/ 723900 w 2413000"/>
              <a:gd name="connsiteY10" fmla="*/ 901700 h 1536700"/>
              <a:gd name="connsiteX11" fmla="*/ 762000 w 2413000"/>
              <a:gd name="connsiteY11" fmla="*/ 838200 h 1536700"/>
              <a:gd name="connsiteX12" fmla="*/ 850900 w 2413000"/>
              <a:gd name="connsiteY12" fmla="*/ 698500 h 1536700"/>
              <a:gd name="connsiteX13" fmla="*/ 863600 w 2413000"/>
              <a:gd name="connsiteY13" fmla="*/ 762000 h 1536700"/>
              <a:gd name="connsiteX14" fmla="*/ 876300 w 2413000"/>
              <a:gd name="connsiteY14" fmla="*/ 850900 h 1536700"/>
              <a:gd name="connsiteX15" fmla="*/ 889000 w 2413000"/>
              <a:gd name="connsiteY15" fmla="*/ 889000 h 1536700"/>
              <a:gd name="connsiteX16" fmla="*/ 901700 w 2413000"/>
              <a:gd name="connsiteY16" fmla="*/ 939800 h 1536700"/>
              <a:gd name="connsiteX17" fmla="*/ 965200 w 2413000"/>
              <a:gd name="connsiteY17" fmla="*/ 1028700 h 1536700"/>
              <a:gd name="connsiteX18" fmla="*/ 1003300 w 2413000"/>
              <a:gd name="connsiteY18" fmla="*/ 1003300 h 1536700"/>
              <a:gd name="connsiteX19" fmla="*/ 1092200 w 2413000"/>
              <a:gd name="connsiteY19" fmla="*/ 927100 h 1536700"/>
              <a:gd name="connsiteX20" fmla="*/ 1168400 w 2413000"/>
              <a:gd name="connsiteY20" fmla="*/ 876300 h 1536700"/>
              <a:gd name="connsiteX21" fmla="*/ 1231900 w 2413000"/>
              <a:gd name="connsiteY21" fmla="*/ 774700 h 1536700"/>
              <a:gd name="connsiteX22" fmla="*/ 1270000 w 2413000"/>
              <a:gd name="connsiteY22" fmla="*/ 723900 h 1536700"/>
              <a:gd name="connsiteX23" fmla="*/ 1333500 w 2413000"/>
              <a:gd name="connsiteY23" fmla="*/ 596900 h 1536700"/>
              <a:gd name="connsiteX24" fmla="*/ 1358900 w 2413000"/>
              <a:gd name="connsiteY24" fmla="*/ 546100 h 1536700"/>
              <a:gd name="connsiteX25" fmla="*/ 1308100 w 2413000"/>
              <a:gd name="connsiteY25" fmla="*/ 609600 h 1536700"/>
              <a:gd name="connsiteX26" fmla="*/ 1282700 w 2413000"/>
              <a:gd name="connsiteY26" fmla="*/ 673100 h 1536700"/>
              <a:gd name="connsiteX27" fmla="*/ 1244600 w 2413000"/>
              <a:gd name="connsiteY27" fmla="*/ 749300 h 1536700"/>
              <a:gd name="connsiteX28" fmla="*/ 1219200 w 2413000"/>
              <a:gd name="connsiteY28" fmla="*/ 863600 h 1536700"/>
              <a:gd name="connsiteX29" fmla="*/ 1181100 w 2413000"/>
              <a:gd name="connsiteY29" fmla="*/ 927100 h 1536700"/>
              <a:gd name="connsiteX30" fmla="*/ 1168400 w 2413000"/>
              <a:gd name="connsiteY30" fmla="*/ 977900 h 1536700"/>
              <a:gd name="connsiteX31" fmla="*/ 1447800 w 2413000"/>
              <a:gd name="connsiteY31" fmla="*/ 1003300 h 1536700"/>
              <a:gd name="connsiteX32" fmla="*/ 1727200 w 2413000"/>
              <a:gd name="connsiteY32" fmla="*/ 863600 h 1536700"/>
              <a:gd name="connsiteX33" fmla="*/ 1930400 w 2413000"/>
              <a:gd name="connsiteY33" fmla="*/ 736600 h 1536700"/>
              <a:gd name="connsiteX34" fmla="*/ 1993900 w 2413000"/>
              <a:gd name="connsiteY34" fmla="*/ 698500 h 1536700"/>
              <a:gd name="connsiteX35" fmla="*/ 2032000 w 2413000"/>
              <a:gd name="connsiteY35" fmla="*/ 571500 h 1536700"/>
              <a:gd name="connsiteX36" fmla="*/ 2006600 w 2413000"/>
              <a:gd name="connsiteY36" fmla="*/ 330200 h 1536700"/>
              <a:gd name="connsiteX37" fmla="*/ 1993900 w 2413000"/>
              <a:gd name="connsiteY37" fmla="*/ 254000 h 1536700"/>
              <a:gd name="connsiteX38" fmla="*/ 1879600 w 2413000"/>
              <a:gd name="connsiteY38" fmla="*/ 114300 h 1536700"/>
              <a:gd name="connsiteX39" fmla="*/ 1778000 w 2413000"/>
              <a:gd name="connsiteY39" fmla="*/ 25400 h 1536700"/>
              <a:gd name="connsiteX40" fmla="*/ 1739900 w 2413000"/>
              <a:gd name="connsiteY40" fmla="*/ 0 h 1536700"/>
              <a:gd name="connsiteX41" fmla="*/ 1625600 w 2413000"/>
              <a:gd name="connsiteY41" fmla="*/ 38100 h 1536700"/>
              <a:gd name="connsiteX42" fmla="*/ 1600200 w 2413000"/>
              <a:gd name="connsiteY42" fmla="*/ 101600 h 1536700"/>
              <a:gd name="connsiteX43" fmla="*/ 1574800 w 2413000"/>
              <a:gd name="connsiteY43" fmla="*/ 139700 h 1536700"/>
              <a:gd name="connsiteX44" fmla="*/ 1536700 w 2413000"/>
              <a:gd name="connsiteY44" fmla="*/ 228600 h 1536700"/>
              <a:gd name="connsiteX45" fmla="*/ 1562100 w 2413000"/>
              <a:gd name="connsiteY45" fmla="*/ 355600 h 1536700"/>
              <a:gd name="connsiteX46" fmla="*/ 1714500 w 2413000"/>
              <a:gd name="connsiteY46" fmla="*/ 406400 h 1536700"/>
              <a:gd name="connsiteX47" fmla="*/ 1892300 w 2413000"/>
              <a:gd name="connsiteY47" fmla="*/ 457200 h 1536700"/>
              <a:gd name="connsiteX48" fmla="*/ 1968500 w 2413000"/>
              <a:gd name="connsiteY48" fmla="*/ 482600 h 1536700"/>
              <a:gd name="connsiteX49" fmla="*/ 2019300 w 2413000"/>
              <a:gd name="connsiteY49" fmla="*/ 495300 h 1536700"/>
              <a:gd name="connsiteX50" fmla="*/ 2095500 w 2413000"/>
              <a:gd name="connsiteY50" fmla="*/ 520700 h 1536700"/>
              <a:gd name="connsiteX51" fmla="*/ 2184400 w 2413000"/>
              <a:gd name="connsiteY51" fmla="*/ 546100 h 1536700"/>
              <a:gd name="connsiteX52" fmla="*/ 2159000 w 2413000"/>
              <a:gd name="connsiteY52" fmla="*/ 990600 h 1536700"/>
              <a:gd name="connsiteX53" fmla="*/ 2146300 w 2413000"/>
              <a:gd name="connsiteY53" fmla="*/ 1028700 h 1536700"/>
              <a:gd name="connsiteX54" fmla="*/ 2095500 w 2413000"/>
              <a:gd name="connsiteY54" fmla="*/ 1016000 h 1536700"/>
              <a:gd name="connsiteX55" fmla="*/ 2057400 w 2413000"/>
              <a:gd name="connsiteY55" fmla="*/ 977900 h 1536700"/>
              <a:gd name="connsiteX56" fmla="*/ 2044700 w 2413000"/>
              <a:gd name="connsiteY56" fmla="*/ 939800 h 1536700"/>
              <a:gd name="connsiteX57" fmla="*/ 2082800 w 2413000"/>
              <a:gd name="connsiteY57" fmla="*/ 990600 h 1536700"/>
              <a:gd name="connsiteX58" fmla="*/ 2120900 w 2413000"/>
              <a:gd name="connsiteY58" fmla="*/ 1066800 h 1536700"/>
              <a:gd name="connsiteX59" fmla="*/ 2146300 w 2413000"/>
              <a:gd name="connsiteY59" fmla="*/ 1104900 h 1536700"/>
              <a:gd name="connsiteX60" fmla="*/ 2413000 w 2413000"/>
              <a:gd name="connsiteY60" fmla="*/ 10541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13000" h="1536700">
                <a:moveTo>
                  <a:pt x="0" y="1536700"/>
                </a:moveTo>
                <a:cubicBezTo>
                  <a:pt x="25164" y="1531667"/>
                  <a:pt x="87397" y="1520268"/>
                  <a:pt x="114300" y="1511300"/>
                </a:cubicBezTo>
                <a:cubicBezTo>
                  <a:pt x="135927" y="1504091"/>
                  <a:pt x="157410" y="1496095"/>
                  <a:pt x="177800" y="1485900"/>
                </a:cubicBezTo>
                <a:cubicBezTo>
                  <a:pt x="191452" y="1479074"/>
                  <a:pt x="202248" y="1467326"/>
                  <a:pt x="215900" y="1460500"/>
                </a:cubicBezTo>
                <a:cubicBezTo>
                  <a:pt x="253192" y="1441854"/>
                  <a:pt x="292908" y="1428346"/>
                  <a:pt x="330200" y="1409700"/>
                </a:cubicBezTo>
                <a:cubicBezTo>
                  <a:pt x="405377" y="1372111"/>
                  <a:pt x="454406" y="1336940"/>
                  <a:pt x="520700" y="1282700"/>
                </a:cubicBezTo>
                <a:cubicBezTo>
                  <a:pt x="534601" y="1271327"/>
                  <a:pt x="546100" y="1257300"/>
                  <a:pt x="558800" y="1244600"/>
                </a:cubicBezTo>
                <a:cubicBezTo>
                  <a:pt x="575285" y="1195146"/>
                  <a:pt x="576535" y="1185409"/>
                  <a:pt x="609600" y="1130300"/>
                </a:cubicBezTo>
                <a:cubicBezTo>
                  <a:pt x="620490" y="1112150"/>
                  <a:pt x="635000" y="1096433"/>
                  <a:pt x="647700" y="1079500"/>
                </a:cubicBezTo>
                <a:cubicBezTo>
                  <a:pt x="713230" y="882911"/>
                  <a:pt x="638123" y="1085955"/>
                  <a:pt x="698500" y="965200"/>
                </a:cubicBezTo>
                <a:cubicBezTo>
                  <a:pt x="708695" y="944810"/>
                  <a:pt x="713705" y="922090"/>
                  <a:pt x="723900" y="901700"/>
                </a:cubicBezTo>
                <a:cubicBezTo>
                  <a:pt x="734939" y="879622"/>
                  <a:pt x="750180" y="859870"/>
                  <a:pt x="762000" y="838200"/>
                </a:cubicBezTo>
                <a:cubicBezTo>
                  <a:pt x="826572" y="719819"/>
                  <a:pt x="768663" y="801296"/>
                  <a:pt x="850900" y="698500"/>
                </a:cubicBezTo>
                <a:cubicBezTo>
                  <a:pt x="855133" y="719667"/>
                  <a:pt x="860051" y="740708"/>
                  <a:pt x="863600" y="762000"/>
                </a:cubicBezTo>
                <a:cubicBezTo>
                  <a:pt x="868521" y="791527"/>
                  <a:pt x="870429" y="821547"/>
                  <a:pt x="876300" y="850900"/>
                </a:cubicBezTo>
                <a:cubicBezTo>
                  <a:pt x="878925" y="864027"/>
                  <a:pt x="885322" y="876128"/>
                  <a:pt x="889000" y="889000"/>
                </a:cubicBezTo>
                <a:cubicBezTo>
                  <a:pt x="893795" y="905783"/>
                  <a:pt x="896684" y="923082"/>
                  <a:pt x="901700" y="939800"/>
                </a:cubicBezTo>
                <a:cubicBezTo>
                  <a:pt x="928041" y="1027602"/>
                  <a:pt x="903346" y="1008082"/>
                  <a:pt x="965200" y="1028700"/>
                </a:cubicBezTo>
                <a:cubicBezTo>
                  <a:pt x="977900" y="1020233"/>
                  <a:pt x="991574" y="1013071"/>
                  <a:pt x="1003300" y="1003300"/>
                </a:cubicBezTo>
                <a:cubicBezTo>
                  <a:pt x="1101964" y="921080"/>
                  <a:pt x="973295" y="1010334"/>
                  <a:pt x="1092200" y="927100"/>
                </a:cubicBezTo>
                <a:cubicBezTo>
                  <a:pt x="1117209" y="909594"/>
                  <a:pt x="1145584" y="896581"/>
                  <a:pt x="1168400" y="876300"/>
                </a:cubicBezTo>
                <a:cubicBezTo>
                  <a:pt x="1208874" y="840323"/>
                  <a:pt x="1205070" y="817627"/>
                  <a:pt x="1231900" y="774700"/>
                </a:cubicBezTo>
                <a:cubicBezTo>
                  <a:pt x="1243118" y="756751"/>
                  <a:pt x="1259498" y="742278"/>
                  <a:pt x="1270000" y="723900"/>
                </a:cubicBezTo>
                <a:cubicBezTo>
                  <a:pt x="1293482" y="682806"/>
                  <a:pt x="1312333" y="639233"/>
                  <a:pt x="1333500" y="596900"/>
                </a:cubicBezTo>
                <a:cubicBezTo>
                  <a:pt x="1341967" y="579967"/>
                  <a:pt x="1370727" y="531317"/>
                  <a:pt x="1358900" y="546100"/>
                </a:cubicBezTo>
                <a:cubicBezTo>
                  <a:pt x="1341967" y="567267"/>
                  <a:pt x="1322046" y="586356"/>
                  <a:pt x="1308100" y="609600"/>
                </a:cubicBezTo>
                <a:cubicBezTo>
                  <a:pt x="1296371" y="629148"/>
                  <a:pt x="1292134" y="652346"/>
                  <a:pt x="1282700" y="673100"/>
                </a:cubicBezTo>
                <a:cubicBezTo>
                  <a:pt x="1270949" y="698953"/>
                  <a:pt x="1257300" y="723900"/>
                  <a:pt x="1244600" y="749300"/>
                </a:cubicBezTo>
                <a:cubicBezTo>
                  <a:pt x="1236133" y="787400"/>
                  <a:pt x="1232327" y="826844"/>
                  <a:pt x="1219200" y="863600"/>
                </a:cubicBezTo>
                <a:cubicBezTo>
                  <a:pt x="1210898" y="886846"/>
                  <a:pt x="1191125" y="904543"/>
                  <a:pt x="1181100" y="927100"/>
                </a:cubicBezTo>
                <a:cubicBezTo>
                  <a:pt x="1174011" y="943050"/>
                  <a:pt x="1172633" y="960967"/>
                  <a:pt x="1168400" y="977900"/>
                </a:cubicBezTo>
                <a:cubicBezTo>
                  <a:pt x="1236714" y="1080371"/>
                  <a:pt x="1201377" y="1050995"/>
                  <a:pt x="1447800" y="1003300"/>
                </a:cubicBezTo>
                <a:cubicBezTo>
                  <a:pt x="1491805" y="994783"/>
                  <a:pt x="1691904" y="884516"/>
                  <a:pt x="1727200" y="863600"/>
                </a:cubicBezTo>
                <a:cubicBezTo>
                  <a:pt x="1795915" y="822880"/>
                  <a:pt x="1862486" y="778642"/>
                  <a:pt x="1930400" y="736600"/>
                </a:cubicBezTo>
                <a:cubicBezTo>
                  <a:pt x="1951388" y="723607"/>
                  <a:pt x="1993900" y="698500"/>
                  <a:pt x="1993900" y="698500"/>
                </a:cubicBezTo>
                <a:cubicBezTo>
                  <a:pt x="1994246" y="697463"/>
                  <a:pt x="2032738" y="588479"/>
                  <a:pt x="2032000" y="571500"/>
                </a:cubicBezTo>
                <a:cubicBezTo>
                  <a:pt x="2028487" y="490699"/>
                  <a:pt x="2016236" y="410502"/>
                  <a:pt x="2006600" y="330200"/>
                </a:cubicBezTo>
                <a:cubicBezTo>
                  <a:pt x="2003532" y="304633"/>
                  <a:pt x="2005416" y="277032"/>
                  <a:pt x="1993900" y="254000"/>
                </a:cubicBezTo>
                <a:cubicBezTo>
                  <a:pt x="1973439" y="213078"/>
                  <a:pt x="1919414" y="150495"/>
                  <a:pt x="1879600" y="114300"/>
                </a:cubicBezTo>
                <a:cubicBezTo>
                  <a:pt x="1846302" y="84029"/>
                  <a:pt x="1812829" y="53896"/>
                  <a:pt x="1778000" y="25400"/>
                </a:cubicBezTo>
                <a:cubicBezTo>
                  <a:pt x="1766187" y="15735"/>
                  <a:pt x="1752600" y="8467"/>
                  <a:pt x="1739900" y="0"/>
                </a:cubicBezTo>
                <a:cubicBezTo>
                  <a:pt x="1701800" y="12700"/>
                  <a:pt x="1658080" y="14478"/>
                  <a:pt x="1625600" y="38100"/>
                </a:cubicBezTo>
                <a:cubicBezTo>
                  <a:pt x="1607163" y="51509"/>
                  <a:pt x="1610395" y="81210"/>
                  <a:pt x="1600200" y="101600"/>
                </a:cubicBezTo>
                <a:cubicBezTo>
                  <a:pt x="1593374" y="115252"/>
                  <a:pt x="1581626" y="126048"/>
                  <a:pt x="1574800" y="139700"/>
                </a:cubicBezTo>
                <a:cubicBezTo>
                  <a:pt x="1560382" y="168536"/>
                  <a:pt x="1549400" y="198967"/>
                  <a:pt x="1536700" y="228600"/>
                </a:cubicBezTo>
                <a:cubicBezTo>
                  <a:pt x="1545167" y="270933"/>
                  <a:pt x="1544009" y="316402"/>
                  <a:pt x="1562100" y="355600"/>
                </a:cubicBezTo>
                <a:cubicBezTo>
                  <a:pt x="1586009" y="407404"/>
                  <a:pt x="1679283" y="401998"/>
                  <a:pt x="1714500" y="406400"/>
                </a:cubicBezTo>
                <a:cubicBezTo>
                  <a:pt x="1854981" y="476641"/>
                  <a:pt x="1630284" y="369861"/>
                  <a:pt x="1892300" y="457200"/>
                </a:cubicBezTo>
                <a:cubicBezTo>
                  <a:pt x="1917700" y="465667"/>
                  <a:pt x="1942855" y="474907"/>
                  <a:pt x="1968500" y="482600"/>
                </a:cubicBezTo>
                <a:cubicBezTo>
                  <a:pt x="1985218" y="487616"/>
                  <a:pt x="2002582" y="490284"/>
                  <a:pt x="2019300" y="495300"/>
                </a:cubicBezTo>
                <a:cubicBezTo>
                  <a:pt x="2044945" y="502993"/>
                  <a:pt x="2069756" y="513345"/>
                  <a:pt x="2095500" y="520700"/>
                </a:cubicBezTo>
                <a:lnTo>
                  <a:pt x="2184400" y="546100"/>
                </a:lnTo>
                <a:cubicBezTo>
                  <a:pt x="2175933" y="694267"/>
                  <a:pt x="2170680" y="842652"/>
                  <a:pt x="2159000" y="990600"/>
                </a:cubicBezTo>
                <a:cubicBezTo>
                  <a:pt x="2157946" y="1003945"/>
                  <a:pt x="2158729" y="1023728"/>
                  <a:pt x="2146300" y="1028700"/>
                </a:cubicBezTo>
                <a:cubicBezTo>
                  <a:pt x="2130094" y="1035182"/>
                  <a:pt x="2112433" y="1020233"/>
                  <a:pt x="2095500" y="1016000"/>
                </a:cubicBezTo>
                <a:cubicBezTo>
                  <a:pt x="2082800" y="1003300"/>
                  <a:pt x="2067363" y="992844"/>
                  <a:pt x="2057400" y="977900"/>
                </a:cubicBezTo>
                <a:cubicBezTo>
                  <a:pt x="2049974" y="966761"/>
                  <a:pt x="2032726" y="933813"/>
                  <a:pt x="2044700" y="939800"/>
                </a:cubicBezTo>
                <a:cubicBezTo>
                  <a:pt x="2063632" y="949266"/>
                  <a:pt x="2070497" y="973376"/>
                  <a:pt x="2082800" y="990600"/>
                </a:cubicBezTo>
                <a:cubicBezTo>
                  <a:pt x="2143461" y="1075525"/>
                  <a:pt x="2078960" y="982921"/>
                  <a:pt x="2120900" y="1066800"/>
                </a:cubicBezTo>
                <a:cubicBezTo>
                  <a:pt x="2127726" y="1080452"/>
                  <a:pt x="2137833" y="1092200"/>
                  <a:pt x="2146300" y="1104900"/>
                </a:cubicBezTo>
                <a:cubicBezTo>
                  <a:pt x="2399508" y="1078247"/>
                  <a:pt x="2330411" y="1136689"/>
                  <a:pt x="2413000" y="1054100"/>
                </a:cubicBezTo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 13"/>
          <p:cNvSpPr/>
          <p:nvPr/>
        </p:nvSpPr>
        <p:spPr>
          <a:xfrm>
            <a:off x="3479800" y="2400300"/>
            <a:ext cx="1573274" cy="1231127"/>
          </a:xfrm>
          <a:custGeom>
            <a:avLst/>
            <a:gdLst>
              <a:gd name="connsiteX0" fmla="*/ 0 w 1573274"/>
              <a:gd name="connsiteY0" fmla="*/ 952500 h 1231127"/>
              <a:gd name="connsiteX1" fmla="*/ 838200 w 1573274"/>
              <a:gd name="connsiteY1" fmla="*/ 0 h 1231127"/>
              <a:gd name="connsiteX2" fmla="*/ 838200 w 1573274"/>
              <a:gd name="connsiteY2" fmla="*/ 0 h 1231127"/>
              <a:gd name="connsiteX3" fmla="*/ 1104900 w 1573274"/>
              <a:gd name="connsiteY3" fmla="*/ 1104900 h 1231127"/>
              <a:gd name="connsiteX4" fmla="*/ 1536700 w 1573274"/>
              <a:gd name="connsiteY4" fmla="*/ 1219200 h 1231127"/>
              <a:gd name="connsiteX5" fmla="*/ 1549400 w 1573274"/>
              <a:gd name="connsiteY5" fmla="*/ 1219200 h 123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274" h="1231127">
                <a:moveTo>
                  <a:pt x="0" y="952500"/>
                </a:moveTo>
                <a:lnTo>
                  <a:pt x="838200" y="0"/>
                </a:lnTo>
                <a:lnTo>
                  <a:pt x="838200" y="0"/>
                </a:lnTo>
                <a:cubicBezTo>
                  <a:pt x="882650" y="184150"/>
                  <a:pt x="988483" y="901700"/>
                  <a:pt x="1104900" y="1104900"/>
                </a:cubicBezTo>
                <a:cubicBezTo>
                  <a:pt x="1221317" y="1308100"/>
                  <a:pt x="1462617" y="1200150"/>
                  <a:pt x="1536700" y="1219200"/>
                </a:cubicBezTo>
                <a:cubicBezTo>
                  <a:pt x="1610783" y="1238250"/>
                  <a:pt x="1549400" y="1219200"/>
                  <a:pt x="1549400" y="1219200"/>
                </a:cubicBezTo>
              </a:path>
            </a:pathLst>
          </a:cu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9185" y="887359"/>
            <a:ext cx="3578983" cy="152418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 – Segregation </a:t>
            </a:r>
            <a:endParaRPr lang="ru-R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70849419"/>
              </p:ext>
            </p:extLst>
          </p:nvPr>
        </p:nvGraphicFramePr>
        <p:xfrm>
          <a:off x="4924245" y="1337977"/>
          <a:ext cx="5608947" cy="450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4032" y="1317173"/>
            <a:ext cx="2825496" cy="15241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Modular Method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This is The </a:t>
            </a:r>
            <a:r>
              <a:rPr lang="en-US" dirty="0"/>
              <a:t>EcoSort </a:t>
            </a:r>
            <a:r>
              <a:rPr lang="en-US" dirty="0" smtClean="0"/>
              <a:t>Methodology.</a:t>
            </a:r>
          </a:p>
          <a:p>
            <a:r>
              <a:rPr lang="en-US" dirty="0" smtClean="0"/>
              <a:t>The innovative way to segregate waste </a:t>
            </a:r>
            <a:endParaRPr lang="en-IN" dirty="0"/>
          </a:p>
        </p:txBody>
      </p:sp>
      <p:graphicFrame>
        <p:nvGraphicFramePr>
          <p:cNvPr id="6" name="Content Placeholder 3"/>
          <p:cNvGraphicFramePr/>
          <p:nvPr>
            <p:extLst>
              <p:ext uri="{D42A27DB-BD31-4B8C-83A1-F6EECF244321}">
                <p14:modId xmlns:p14="http://schemas.microsoft.com/office/powerpoint/2010/main" val="1037151848"/>
              </p:ext>
            </p:extLst>
          </p:nvPr>
        </p:nvGraphicFramePr>
        <p:xfrm>
          <a:off x="3599528" y="2380343"/>
          <a:ext cx="7680076" cy="330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icture Placeholder 8"/>
          <p:cNvGraphicFramePr>
            <a:graphicFrameLocks noGrp="1"/>
          </p:cNvGraphicFramePr>
          <p:nvPr>
            <p:ph type="pic" sz="quarter" idx="16"/>
          </p:nvPr>
        </p:nvGraphicFramePr>
        <p:xfrm>
          <a:off x="485140" y="266383"/>
          <a:ext cx="6108700" cy="548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u="sng" dirty="0" smtClean="0">
                <a:latin typeface="Arial Black" panose="020B0A04020102020204" pitchFamily="34" charset="0"/>
              </a:rPr>
              <a:t>Adaptable</a:t>
            </a:r>
            <a:r>
              <a:rPr lang="en-US" sz="2000" dirty="0" smtClean="0">
                <a:latin typeface="Arial Black" panose="020B0A04020102020204" pitchFamily="34" charset="0"/>
              </a:rPr>
              <a:t> and </a:t>
            </a:r>
            <a:r>
              <a:rPr lang="en-US" sz="2000" b="1" u="sng" dirty="0" smtClean="0">
                <a:latin typeface="Arial Black" panose="020B0A04020102020204" pitchFamily="34" charset="0"/>
              </a:rPr>
              <a:t>versatile</a:t>
            </a:r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Method, Not Just a Product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EcoSort is a scalable </a:t>
            </a:r>
            <a:r>
              <a:rPr lang="en-US" b="1" dirty="0"/>
              <a:t>methodology</a:t>
            </a:r>
            <a:r>
              <a:rPr lang="en-US" dirty="0"/>
              <a:t> for waste segregation. Its modular approach allows integration across various platforms:</a:t>
            </a:r>
          </a:p>
          <a:p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76"/>
            <a:ext cx="5090515" cy="678735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7384" y="708515"/>
            <a:ext cx="10514998" cy="78263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Testing – Prototype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6479" y="2540993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EcoSort 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6876" y="379124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Grassroots V1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154C8-4BB5-43F2-9F6C-5E79271A0D50}">
  <ds:schemaRefs/>
</ds:datastoreItem>
</file>

<file path=customXml/itemProps2.xml><?xml version="1.0" encoding="utf-8"?>
<ds:datastoreItem xmlns:ds="http://schemas.openxmlformats.org/officeDocument/2006/customXml" ds:itemID="{947A0EF5-23A9-4627-BC46-745B7DD804D2}">
  <ds:schemaRefs/>
</ds:datastoreItem>
</file>

<file path=customXml/itemProps3.xml><?xml version="1.0" encoding="utf-8"?>
<ds:datastoreItem xmlns:ds="http://schemas.openxmlformats.org/officeDocument/2006/customXml" ds:itemID="{F2807890-83DC-4772-9CAD-F7CB30099A1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Lucida Grande</vt:lpstr>
      <vt:lpstr>Verdana</vt:lpstr>
      <vt:lpstr>Wingdings</vt:lpstr>
      <vt:lpstr>Office Theme</vt:lpstr>
      <vt:lpstr>EcoSort</vt:lpstr>
      <vt:lpstr>What is EcoSort?</vt:lpstr>
      <vt:lpstr>The EcoSort Vision</vt:lpstr>
      <vt:lpstr>Sustainability</vt:lpstr>
      <vt:lpstr>How To Solve Waste?</vt:lpstr>
      <vt:lpstr>Step 1 – Segregation </vt:lpstr>
      <vt:lpstr>The Modular Method</vt:lpstr>
      <vt:lpstr>A Method, Not Just a Product</vt:lpstr>
      <vt:lpstr>Testing – Prototype</vt:lpstr>
      <vt:lpstr> Uno</vt:lpstr>
      <vt:lpstr>Investment Request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2024-10-22T13:29:00Z</dcterms:created>
  <dcterms:modified xsi:type="dcterms:W3CDTF">2024-10-25T06:09:33Z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ICV">
    <vt:lpwstr>65BB1302F69A46378A2BD83F7B9D6671_12</vt:lpwstr>
  </property>
  <property fmtid="{D5CDD505-2E9C-101B-9397-08002B2CF9AE}" pid="4" name="KSOProductBuildVer">
    <vt:lpwstr>1033-12.2.0.13489</vt:lpwstr>
  </property>
</Properties>
</file>